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29"/>
  </p:notesMasterIdLst>
  <p:sldIdLst>
    <p:sldId id="335" r:id="rId2"/>
    <p:sldId id="306" r:id="rId3"/>
    <p:sldId id="329" r:id="rId4"/>
    <p:sldId id="314" r:id="rId5"/>
    <p:sldId id="315" r:id="rId6"/>
    <p:sldId id="324" r:id="rId7"/>
    <p:sldId id="331" r:id="rId8"/>
    <p:sldId id="337" r:id="rId9"/>
    <p:sldId id="316" r:id="rId10"/>
    <p:sldId id="330" r:id="rId11"/>
    <p:sldId id="338" r:id="rId12"/>
    <p:sldId id="273" r:id="rId13"/>
    <p:sldId id="327" r:id="rId14"/>
    <p:sldId id="328" r:id="rId15"/>
    <p:sldId id="332" r:id="rId16"/>
    <p:sldId id="339" r:id="rId17"/>
    <p:sldId id="336" r:id="rId18"/>
    <p:sldId id="333" r:id="rId19"/>
    <p:sldId id="318" r:id="rId20"/>
    <p:sldId id="319" r:id="rId21"/>
    <p:sldId id="320" r:id="rId22"/>
    <p:sldId id="321" r:id="rId23"/>
    <p:sldId id="322" r:id="rId24"/>
    <p:sldId id="334" r:id="rId25"/>
    <p:sldId id="323" r:id="rId26"/>
    <p:sldId id="325" r:id="rId27"/>
    <p:sldId id="326" r:id="rId28"/>
  </p:sldIdLst>
  <p:sldSz cx="9144000" cy="5143500" type="screen16x9"/>
  <p:notesSz cx="6858000" cy="9144000"/>
  <p:embeddedFontLst>
    <p:embeddedFont>
      <p:font typeface="Calibri" panose="020F0502020204030204" pitchFamily="34" charset="0"/>
      <p:regular r:id="rId30"/>
      <p:bold r:id="rId31"/>
      <p:italic r:id="rId32"/>
      <p:boldItalic r:id="rId33"/>
    </p:embeddedFont>
    <p:embeddedFont>
      <p:font typeface="Lobster" panose="020B0604020202020204" charset="0"/>
      <p:regular r:id="rId34"/>
    </p:embeddedFont>
    <p:embeddedFont>
      <p:font typeface="Nunito Light" panose="00000400000000000000" pitchFamily="2" charset="0"/>
      <p:regular r:id="rId35"/>
      <p:italic r:id="rId36"/>
    </p:embeddedFont>
    <p:embeddedFont>
      <p:font typeface="Poppins" panose="00000500000000000000" pitchFamily="2" charset="0"/>
      <p:regular r:id="rId37"/>
      <p:bold r:id="rId38"/>
      <p:italic r:id="rId39"/>
      <p:boldItalic r:id="rId40"/>
    </p:embeddedFont>
    <p:embeddedFont>
      <p:font typeface="URWImprintW01-BoldItalic" panose="04000800000000000000" charset="0"/>
      <p:bold r:id="rId41"/>
    </p:embeddedFont>
    <p:embeddedFont>
      <p:font typeface="UTM Ambrose" panose="02040603050506020204" pitchFamily="18" charset="0"/>
      <p:regular r:id="rId42"/>
    </p:embeddedFont>
    <p:embeddedFont>
      <p:font typeface="UTM Aquarelle" panose="02040603050506020204" pitchFamily="18" charset="0"/>
      <p:regular r:id="rId43"/>
    </p:embeddedFont>
    <p:embeddedFont>
      <p:font typeface="UTM Davida" panose="02040603050506020204" pitchFamily="18" charset="0"/>
      <p:regular r:id="rId44"/>
    </p:embeddedFont>
    <p:embeddedFont>
      <p:font typeface="UTM Karate" panose="02040603050506020204" pitchFamily="18" charset="0"/>
      <p:regular r:id="rId45"/>
    </p:embeddedFont>
    <p:embeddedFont>
      <p:font typeface="UVN May Chu P12" panose="02070500030506020304" pitchFamily="17"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5449"/>
    <a:srgbClr val="5A3015"/>
    <a:srgbClr val="EAE4D5"/>
    <a:srgbClr val="E9E5D5"/>
    <a:srgbClr val="BF9A6F"/>
    <a:srgbClr val="D5B0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7051D4F-EDF5-419B-99AD-1E6A648B07A4}">
  <a:tblStyle styleId="{77051D4F-EDF5-419B-99AD-1E6A648B07A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4" autoAdjust="0"/>
  </p:normalViewPr>
  <p:slideViewPr>
    <p:cSldViewPr snapToGrid="0">
      <p:cViewPr varScale="1">
        <p:scale>
          <a:sx n="104" d="100"/>
          <a:sy n="104" d="100"/>
        </p:scale>
        <p:origin x="878"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font" Target="fonts/font2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a:t>
            </a:fld>
            <a:endParaRPr lang="zh-CN" altLang="en-US"/>
          </a:p>
        </p:txBody>
      </p:sp>
    </p:spTree>
    <p:extLst>
      <p:ext uri="{BB962C8B-B14F-4D97-AF65-F5344CB8AC3E}">
        <p14:creationId xmlns:p14="http://schemas.microsoft.com/office/powerpoint/2010/main" val="256390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7</a:t>
            </a:fld>
            <a:endParaRPr lang="zh-CN" altLang="en-US"/>
          </a:p>
        </p:txBody>
      </p:sp>
    </p:spTree>
    <p:extLst>
      <p:ext uri="{BB962C8B-B14F-4D97-AF65-F5344CB8AC3E}">
        <p14:creationId xmlns:p14="http://schemas.microsoft.com/office/powerpoint/2010/main" val="3443294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10</a:t>
            </a:fld>
            <a:endParaRPr lang="zh-CN" altLang="en-US"/>
          </a:p>
        </p:txBody>
      </p:sp>
    </p:spTree>
    <p:extLst>
      <p:ext uri="{BB962C8B-B14F-4D97-AF65-F5344CB8AC3E}">
        <p14:creationId xmlns:p14="http://schemas.microsoft.com/office/powerpoint/2010/main" val="901034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15</a:t>
            </a:fld>
            <a:endParaRPr lang="zh-CN" altLang="en-US"/>
          </a:p>
        </p:txBody>
      </p:sp>
    </p:spTree>
    <p:extLst>
      <p:ext uri="{BB962C8B-B14F-4D97-AF65-F5344CB8AC3E}">
        <p14:creationId xmlns:p14="http://schemas.microsoft.com/office/powerpoint/2010/main" val="3778290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18</a:t>
            </a:fld>
            <a:endParaRPr lang="zh-CN" altLang="en-US"/>
          </a:p>
        </p:txBody>
      </p:sp>
    </p:spTree>
    <p:extLst>
      <p:ext uri="{BB962C8B-B14F-4D97-AF65-F5344CB8AC3E}">
        <p14:creationId xmlns:p14="http://schemas.microsoft.com/office/powerpoint/2010/main" val="848433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27</a:t>
            </a:fld>
            <a:endParaRPr lang="zh-CN" altLang="en-US"/>
          </a:p>
        </p:txBody>
      </p:sp>
    </p:spTree>
    <p:extLst>
      <p:ext uri="{BB962C8B-B14F-4D97-AF65-F5344CB8AC3E}">
        <p14:creationId xmlns:p14="http://schemas.microsoft.com/office/powerpoint/2010/main" val="13821034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accent3"/>
        </a:solidFill>
        <a:effectLst/>
      </p:bgPr>
    </p:bg>
    <p:spTree>
      <p:nvGrpSpPr>
        <p:cNvPr id="1" name="Shape 5728"/>
        <p:cNvGrpSpPr/>
        <p:nvPr/>
      </p:nvGrpSpPr>
      <p:grpSpPr>
        <a:xfrm>
          <a:off x="0" y="0"/>
          <a:ext cx="0" cy="0"/>
          <a:chOff x="0" y="0"/>
          <a:chExt cx="0" cy="0"/>
        </a:xfrm>
      </p:grpSpPr>
      <p:pic>
        <p:nvPicPr>
          <p:cNvPr id="5729" name="Google Shape;5729;p6"/>
          <p:cNvPicPr preferRelativeResize="0"/>
          <p:nvPr/>
        </p:nvPicPr>
        <p:blipFill>
          <a:blip r:embed="rId2">
            <a:alphaModFix amt="50000"/>
          </a:blip>
          <a:stretch>
            <a:fillRect/>
          </a:stretch>
        </p:blipFill>
        <p:spPr>
          <a:xfrm>
            <a:off x="-1" y="0"/>
            <a:ext cx="9144013" cy="5143501"/>
          </a:xfrm>
          <a:prstGeom prst="rect">
            <a:avLst/>
          </a:prstGeom>
          <a:noFill/>
          <a:ln>
            <a:noFill/>
          </a:ln>
        </p:spPr>
      </p:pic>
      <p:sp>
        <p:nvSpPr>
          <p:cNvPr id="5730" name="Google Shape;5730;p6"/>
          <p:cNvSpPr txBox="1">
            <a:spLocks noGrp="1"/>
          </p:cNvSpPr>
          <p:nvPr>
            <p:ph type="title"/>
          </p:nvPr>
        </p:nvSpPr>
        <p:spPr>
          <a:xfrm>
            <a:off x="660225" y="382675"/>
            <a:ext cx="79371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1" name="Google Shape;573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5732" name="Google Shape;5732;p6"/>
          <p:cNvGrpSpPr/>
          <p:nvPr/>
        </p:nvGrpSpPr>
        <p:grpSpPr>
          <a:xfrm>
            <a:off x="-683168" y="1343148"/>
            <a:ext cx="1197965" cy="1357174"/>
            <a:chOff x="2807100" y="2138800"/>
            <a:chExt cx="649550" cy="735875"/>
          </a:xfrm>
        </p:grpSpPr>
        <p:sp>
          <p:nvSpPr>
            <p:cNvPr id="5733" name="Google Shape;5733;p6"/>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4" name="Google Shape;5734;p6"/>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5" name="Google Shape;5735;p6"/>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6" name="Google Shape;5736;p6"/>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7" name="Google Shape;5737;p6"/>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38" name="Google Shape;5738;p6"/>
          <p:cNvGrpSpPr/>
          <p:nvPr/>
        </p:nvGrpSpPr>
        <p:grpSpPr>
          <a:xfrm rot="2455371">
            <a:off x="8586077" y="2056211"/>
            <a:ext cx="1127692" cy="1167549"/>
            <a:chOff x="3212275" y="349350"/>
            <a:chExt cx="486650" cy="503850"/>
          </a:xfrm>
        </p:grpSpPr>
        <p:sp>
          <p:nvSpPr>
            <p:cNvPr id="5739" name="Google Shape;5739;p6"/>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0" name="Google Shape;5740;p6"/>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1" name="Google Shape;5741;p6"/>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2" name="Google Shape;5742;p6"/>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3" name="Google Shape;5743;p6"/>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44" name="Google Shape;5744;p6"/>
          <p:cNvGrpSpPr/>
          <p:nvPr/>
        </p:nvGrpSpPr>
        <p:grpSpPr>
          <a:xfrm rot="-6126719">
            <a:off x="-138292" y="4163856"/>
            <a:ext cx="1535043" cy="1923566"/>
            <a:chOff x="4082775" y="914425"/>
            <a:chExt cx="777050" cy="973675"/>
          </a:xfrm>
        </p:grpSpPr>
        <p:sp>
          <p:nvSpPr>
            <p:cNvPr id="5745" name="Google Shape;5745;p6"/>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6" name="Google Shape;5746;p6"/>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p6"/>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6"/>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9" name="Google Shape;5749;p6"/>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0" name="Google Shape;5750;p6"/>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1" name="Google Shape;5751;p6"/>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2" name="Google Shape;5752;p6"/>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3" name="Google Shape;5753;p6"/>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4" name="Google Shape;5754;p6"/>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5755"/>
        <p:cNvGrpSpPr/>
        <p:nvPr/>
      </p:nvGrpSpPr>
      <p:grpSpPr>
        <a:xfrm>
          <a:off x="0" y="0"/>
          <a:ext cx="0" cy="0"/>
          <a:chOff x="0" y="0"/>
          <a:chExt cx="0" cy="0"/>
        </a:xfrm>
      </p:grpSpPr>
      <p:pic>
        <p:nvPicPr>
          <p:cNvPr id="5756" name="Google Shape;5756;p7"/>
          <p:cNvPicPr preferRelativeResize="0"/>
          <p:nvPr/>
        </p:nvPicPr>
        <p:blipFill>
          <a:blip r:embed="rId2">
            <a:alphaModFix/>
          </a:blip>
          <a:stretch>
            <a:fillRect/>
          </a:stretch>
        </p:blipFill>
        <p:spPr>
          <a:xfrm>
            <a:off x="0" y="0"/>
            <a:ext cx="9144003" cy="5143501"/>
          </a:xfrm>
          <a:prstGeom prst="rect">
            <a:avLst/>
          </a:prstGeom>
          <a:noFill/>
          <a:ln>
            <a:noFill/>
          </a:ln>
        </p:spPr>
      </p:pic>
      <p:sp>
        <p:nvSpPr>
          <p:cNvPr id="5757" name="Google Shape;5757;p7"/>
          <p:cNvSpPr txBox="1">
            <a:spLocks noGrp="1"/>
          </p:cNvSpPr>
          <p:nvPr>
            <p:ph type="title"/>
          </p:nvPr>
        </p:nvSpPr>
        <p:spPr>
          <a:xfrm>
            <a:off x="4578900" y="1241550"/>
            <a:ext cx="3540300" cy="1330200"/>
          </a:xfrm>
          <a:prstGeom prst="rect">
            <a:avLst/>
          </a:prstGeom>
        </p:spPr>
        <p:txBody>
          <a:bodyPr spcFirstLastPara="1" wrap="square" lIns="91425" tIns="91425" rIns="91425" bIns="91425" anchor="b" anchorCtr="0">
            <a:noAutofit/>
          </a:bodyPr>
          <a:lstStyle>
            <a:lvl1pPr lvl="0">
              <a:spcBef>
                <a:spcPts val="0"/>
              </a:spcBef>
              <a:spcAft>
                <a:spcPts val="0"/>
              </a:spcAft>
              <a:buSzPts val="2300"/>
              <a:buNone/>
              <a:defRPr sz="33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758" name="Google Shape;575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759" name="Google Shape;5759;p7"/>
          <p:cNvSpPr txBox="1">
            <a:spLocks noGrp="1"/>
          </p:cNvSpPr>
          <p:nvPr>
            <p:ph type="body" idx="1"/>
          </p:nvPr>
        </p:nvSpPr>
        <p:spPr>
          <a:xfrm>
            <a:off x="4578900" y="2567950"/>
            <a:ext cx="3231600" cy="1885800"/>
          </a:xfrm>
          <a:prstGeom prst="rect">
            <a:avLst/>
          </a:prstGeom>
        </p:spPr>
        <p:txBody>
          <a:bodyPr spcFirstLastPara="1" wrap="square" lIns="91425" tIns="91425" rIns="91425" bIns="91425" anchor="t" anchorCtr="0">
            <a:noAutofit/>
          </a:bodyPr>
          <a:lstStyle>
            <a:lvl1pPr marL="457200" lvl="0" indent="-317500">
              <a:lnSpc>
                <a:spcPct val="100000"/>
              </a:lnSpc>
              <a:spcBef>
                <a:spcPts val="0"/>
              </a:spcBef>
              <a:spcAft>
                <a:spcPts val="0"/>
              </a:spcAft>
              <a:buSzPts val="1400"/>
              <a:buFont typeface="Nunito Light"/>
              <a:buChar char="●"/>
              <a:defRPr sz="1400" b="0"/>
            </a:lvl1pPr>
            <a:lvl2pPr marL="914400" lvl="1" indent="-317500">
              <a:spcBef>
                <a:spcPts val="0"/>
              </a:spcBef>
              <a:spcAft>
                <a:spcPts val="0"/>
              </a:spcAft>
              <a:buSzPts val="1400"/>
              <a:buFont typeface="Nunito Light"/>
              <a:buChar char="○"/>
              <a:defRPr/>
            </a:lvl2pPr>
            <a:lvl3pPr marL="1371600" lvl="2" indent="-317500">
              <a:spcBef>
                <a:spcPts val="1600"/>
              </a:spcBef>
              <a:spcAft>
                <a:spcPts val="0"/>
              </a:spcAft>
              <a:buSzPts val="1400"/>
              <a:buFont typeface="Nunito Light"/>
              <a:buChar char="■"/>
              <a:defRPr/>
            </a:lvl3pPr>
            <a:lvl4pPr marL="1828800" lvl="3" indent="-317500">
              <a:spcBef>
                <a:spcPts val="1600"/>
              </a:spcBef>
              <a:spcAft>
                <a:spcPts val="0"/>
              </a:spcAft>
              <a:buSzPts val="1400"/>
              <a:buFont typeface="Nunito Light"/>
              <a:buChar char="●"/>
              <a:defRPr/>
            </a:lvl4pPr>
            <a:lvl5pPr marL="2286000" lvl="4" indent="-317500">
              <a:spcBef>
                <a:spcPts val="1600"/>
              </a:spcBef>
              <a:spcAft>
                <a:spcPts val="0"/>
              </a:spcAft>
              <a:buSzPts val="1400"/>
              <a:buFont typeface="Nunito Light"/>
              <a:buChar char="○"/>
              <a:defRPr/>
            </a:lvl5pPr>
            <a:lvl6pPr marL="2743200" lvl="5" indent="-317500">
              <a:spcBef>
                <a:spcPts val="1600"/>
              </a:spcBef>
              <a:spcAft>
                <a:spcPts val="0"/>
              </a:spcAft>
              <a:buSzPts val="1400"/>
              <a:buFont typeface="Nunito Light"/>
              <a:buChar char="■"/>
              <a:defRPr/>
            </a:lvl6pPr>
            <a:lvl7pPr marL="3200400" lvl="6" indent="-317500">
              <a:spcBef>
                <a:spcPts val="1600"/>
              </a:spcBef>
              <a:spcAft>
                <a:spcPts val="0"/>
              </a:spcAft>
              <a:buSzPts val="1400"/>
              <a:buFont typeface="Nunito Light"/>
              <a:buChar char="●"/>
              <a:defRPr/>
            </a:lvl7pPr>
            <a:lvl8pPr marL="3657600" lvl="7" indent="-317500">
              <a:spcBef>
                <a:spcPts val="1600"/>
              </a:spcBef>
              <a:spcAft>
                <a:spcPts val="0"/>
              </a:spcAft>
              <a:buSzPts val="1400"/>
              <a:buFont typeface="Nunito Light"/>
              <a:buChar char="○"/>
              <a:defRPr/>
            </a:lvl8pPr>
            <a:lvl9pPr marL="4114800" lvl="8" indent="-317500">
              <a:spcBef>
                <a:spcPts val="1600"/>
              </a:spcBef>
              <a:spcAft>
                <a:spcPts val="1600"/>
              </a:spcAft>
              <a:buSzPts val="1400"/>
              <a:buFont typeface="Nunito Light"/>
              <a:buChar char="■"/>
              <a:defRPr/>
            </a:lvl9pPr>
          </a:lstStyle>
          <a:p>
            <a:endParaRPr/>
          </a:p>
        </p:txBody>
      </p:sp>
      <p:grpSp>
        <p:nvGrpSpPr>
          <p:cNvPr id="5760" name="Google Shape;5760;p7"/>
          <p:cNvGrpSpPr/>
          <p:nvPr/>
        </p:nvGrpSpPr>
        <p:grpSpPr>
          <a:xfrm rot="-9509084">
            <a:off x="2150626" y="-161375"/>
            <a:ext cx="1197973" cy="1357183"/>
            <a:chOff x="2807100" y="2138800"/>
            <a:chExt cx="649550" cy="735875"/>
          </a:xfrm>
        </p:grpSpPr>
        <p:sp>
          <p:nvSpPr>
            <p:cNvPr id="5761" name="Google Shape;5761;p7"/>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2" name="Google Shape;5762;p7"/>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3" name="Google Shape;5763;p7"/>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7"/>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5" name="Google Shape;5765;p7"/>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6" name="Google Shape;5766;p7"/>
          <p:cNvGrpSpPr/>
          <p:nvPr/>
        </p:nvGrpSpPr>
        <p:grpSpPr>
          <a:xfrm rot="8595533">
            <a:off x="7546129" y="4018244"/>
            <a:ext cx="1535004" cy="1923558"/>
            <a:chOff x="4082775" y="914425"/>
            <a:chExt cx="777050" cy="973675"/>
          </a:xfrm>
        </p:grpSpPr>
        <p:sp>
          <p:nvSpPr>
            <p:cNvPr id="5767" name="Google Shape;5767;p7"/>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7"/>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7"/>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7"/>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7"/>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7"/>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7"/>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7"/>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7"/>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7"/>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77" name="Google Shape;5777;p7"/>
          <p:cNvGrpSpPr/>
          <p:nvPr/>
        </p:nvGrpSpPr>
        <p:grpSpPr>
          <a:xfrm rot="-2175291">
            <a:off x="861752" y="115017"/>
            <a:ext cx="2084306" cy="1911376"/>
            <a:chOff x="3381725" y="1638925"/>
            <a:chExt cx="1715775" cy="1639475"/>
          </a:xfrm>
        </p:grpSpPr>
        <p:sp>
          <p:nvSpPr>
            <p:cNvPr id="5778" name="Google Shape;5778;p7"/>
            <p:cNvSpPr/>
            <p:nvPr/>
          </p:nvSpPr>
          <p:spPr>
            <a:xfrm>
              <a:off x="3387150" y="1638925"/>
              <a:ext cx="1710350" cy="1327375"/>
            </a:xfrm>
            <a:custGeom>
              <a:avLst/>
              <a:gdLst/>
              <a:ahLst/>
              <a:cxnLst/>
              <a:rect l="l" t="t" r="r" b="b"/>
              <a:pathLst>
                <a:path w="68414" h="53095" extrusionOk="0">
                  <a:moveTo>
                    <a:pt x="45166" y="1"/>
                  </a:moveTo>
                  <a:cubicBezTo>
                    <a:pt x="43691" y="1"/>
                    <a:pt x="42807" y="113"/>
                    <a:pt x="42807" y="113"/>
                  </a:cubicBezTo>
                  <a:cubicBezTo>
                    <a:pt x="42001" y="1198"/>
                    <a:pt x="38868" y="3773"/>
                    <a:pt x="38868" y="3773"/>
                  </a:cubicBezTo>
                  <a:cubicBezTo>
                    <a:pt x="38682" y="3416"/>
                    <a:pt x="40760" y="438"/>
                    <a:pt x="40760" y="438"/>
                  </a:cubicBezTo>
                  <a:cubicBezTo>
                    <a:pt x="40696" y="422"/>
                    <a:pt x="40607" y="415"/>
                    <a:pt x="40507" y="415"/>
                  </a:cubicBezTo>
                  <a:cubicBezTo>
                    <a:pt x="40147" y="415"/>
                    <a:pt x="39643" y="500"/>
                    <a:pt x="39643" y="500"/>
                  </a:cubicBezTo>
                  <a:cubicBezTo>
                    <a:pt x="37891" y="1260"/>
                    <a:pt x="34324" y="6518"/>
                    <a:pt x="34324" y="6518"/>
                  </a:cubicBezTo>
                  <a:cubicBezTo>
                    <a:pt x="33905" y="4890"/>
                    <a:pt x="36371" y="1354"/>
                    <a:pt x="36371" y="1353"/>
                  </a:cubicBezTo>
                  <a:lnTo>
                    <a:pt x="36371" y="1353"/>
                  </a:lnTo>
                  <a:cubicBezTo>
                    <a:pt x="26615" y="3509"/>
                    <a:pt x="15014" y="16010"/>
                    <a:pt x="15014" y="16010"/>
                  </a:cubicBezTo>
                  <a:cubicBezTo>
                    <a:pt x="14052" y="17716"/>
                    <a:pt x="12269" y="31582"/>
                    <a:pt x="12269" y="31582"/>
                  </a:cubicBezTo>
                  <a:cubicBezTo>
                    <a:pt x="9617" y="27782"/>
                    <a:pt x="11788" y="20632"/>
                    <a:pt x="11788" y="20632"/>
                  </a:cubicBezTo>
                  <a:lnTo>
                    <a:pt x="11788" y="20632"/>
                  </a:lnTo>
                  <a:cubicBezTo>
                    <a:pt x="2234" y="33133"/>
                    <a:pt x="5677" y="42640"/>
                    <a:pt x="5677" y="42640"/>
                  </a:cubicBezTo>
                  <a:cubicBezTo>
                    <a:pt x="3103" y="40577"/>
                    <a:pt x="1598" y="36948"/>
                    <a:pt x="1598" y="36948"/>
                  </a:cubicBezTo>
                  <a:lnTo>
                    <a:pt x="1598" y="36948"/>
                  </a:lnTo>
                  <a:cubicBezTo>
                    <a:pt x="1940" y="40081"/>
                    <a:pt x="4948" y="44548"/>
                    <a:pt x="4948" y="44548"/>
                  </a:cubicBezTo>
                  <a:cubicBezTo>
                    <a:pt x="3506" y="43927"/>
                    <a:pt x="839" y="40981"/>
                    <a:pt x="838" y="40980"/>
                  </a:cubicBezTo>
                  <a:lnTo>
                    <a:pt x="838" y="40980"/>
                  </a:lnTo>
                  <a:cubicBezTo>
                    <a:pt x="1908" y="43989"/>
                    <a:pt x="5134" y="45975"/>
                    <a:pt x="5134" y="45975"/>
                  </a:cubicBezTo>
                  <a:cubicBezTo>
                    <a:pt x="3072" y="46331"/>
                    <a:pt x="1" y="49418"/>
                    <a:pt x="1" y="49418"/>
                  </a:cubicBezTo>
                  <a:cubicBezTo>
                    <a:pt x="2211" y="48579"/>
                    <a:pt x="4049" y="48329"/>
                    <a:pt x="5456" y="48329"/>
                  </a:cubicBezTo>
                  <a:cubicBezTo>
                    <a:pt x="7534" y="48329"/>
                    <a:pt x="8671" y="48875"/>
                    <a:pt x="8671" y="48875"/>
                  </a:cubicBezTo>
                  <a:cubicBezTo>
                    <a:pt x="11963" y="48890"/>
                    <a:pt x="13188" y="53010"/>
                    <a:pt x="13200" y="53093"/>
                  </a:cubicBezTo>
                  <a:lnTo>
                    <a:pt x="13200" y="53093"/>
                  </a:lnTo>
                  <a:cubicBezTo>
                    <a:pt x="14890" y="51030"/>
                    <a:pt x="15216" y="48099"/>
                    <a:pt x="15216" y="48099"/>
                  </a:cubicBezTo>
                  <a:cubicBezTo>
                    <a:pt x="20039" y="46006"/>
                    <a:pt x="23435" y="41881"/>
                    <a:pt x="23436" y="41880"/>
                  </a:cubicBezTo>
                  <a:lnTo>
                    <a:pt x="23436" y="41880"/>
                  </a:lnTo>
                  <a:cubicBezTo>
                    <a:pt x="22501" y="42722"/>
                    <a:pt x="20703" y="42963"/>
                    <a:pt x="18952" y="42963"/>
                  </a:cubicBezTo>
                  <a:cubicBezTo>
                    <a:pt x="16608" y="42963"/>
                    <a:pt x="14347" y="42531"/>
                    <a:pt x="14347" y="42531"/>
                  </a:cubicBezTo>
                  <a:cubicBezTo>
                    <a:pt x="24971" y="40143"/>
                    <a:pt x="28600" y="30714"/>
                    <a:pt x="28600" y="30713"/>
                  </a:cubicBezTo>
                  <a:lnTo>
                    <a:pt x="28600" y="30713"/>
                  </a:lnTo>
                  <a:cubicBezTo>
                    <a:pt x="27685" y="31256"/>
                    <a:pt x="24134" y="31520"/>
                    <a:pt x="24134" y="31520"/>
                  </a:cubicBezTo>
                  <a:cubicBezTo>
                    <a:pt x="25452" y="30899"/>
                    <a:pt x="29779" y="28619"/>
                    <a:pt x="29779" y="28619"/>
                  </a:cubicBezTo>
                  <a:lnTo>
                    <a:pt x="31951" y="24757"/>
                  </a:lnTo>
                  <a:lnTo>
                    <a:pt x="31951" y="24757"/>
                  </a:lnTo>
                  <a:cubicBezTo>
                    <a:pt x="31206" y="24944"/>
                    <a:pt x="27530" y="27689"/>
                    <a:pt x="27530" y="27689"/>
                  </a:cubicBezTo>
                  <a:cubicBezTo>
                    <a:pt x="33796" y="19096"/>
                    <a:pt x="38434" y="17701"/>
                    <a:pt x="39845" y="17080"/>
                  </a:cubicBezTo>
                  <a:cubicBezTo>
                    <a:pt x="40003" y="17011"/>
                    <a:pt x="40170" y="16980"/>
                    <a:pt x="40342" y="16980"/>
                  </a:cubicBezTo>
                  <a:cubicBezTo>
                    <a:pt x="41714" y="16980"/>
                    <a:pt x="43428" y="18926"/>
                    <a:pt x="43428" y="18926"/>
                  </a:cubicBezTo>
                  <a:cubicBezTo>
                    <a:pt x="44451" y="17716"/>
                    <a:pt x="50888" y="14056"/>
                    <a:pt x="50888" y="14056"/>
                  </a:cubicBezTo>
                  <a:cubicBezTo>
                    <a:pt x="50097" y="12179"/>
                    <a:pt x="47987" y="10551"/>
                    <a:pt x="47987" y="10551"/>
                  </a:cubicBezTo>
                  <a:lnTo>
                    <a:pt x="47987" y="10551"/>
                  </a:lnTo>
                  <a:cubicBezTo>
                    <a:pt x="50391" y="10566"/>
                    <a:pt x="53555" y="13963"/>
                    <a:pt x="53555" y="13963"/>
                  </a:cubicBezTo>
                  <a:cubicBezTo>
                    <a:pt x="68414" y="10504"/>
                    <a:pt x="64040" y="6627"/>
                    <a:pt x="64040" y="6627"/>
                  </a:cubicBezTo>
                  <a:cubicBezTo>
                    <a:pt x="57228" y="796"/>
                    <a:pt x="49096" y="1"/>
                    <a:pt x="45166" y="1"/>
                  </a:cubicBezTo>
                  <a:close/>
                  <a:moveTo>
                    <a:pt x="13200" y="53093"/>
                  </a:moveTo>
                  <a:lnTo>
                    <a:pt x="13200" y="53093"/>
                  </a:lnTo>
                  <a:cubicBezTo>
                    <a:pt x="13200" y="53093"/>
                    <a:pt x="13200" y="53093"/>
                    <a:pt x="13199" y="53093"/>
                  </a:cubicBezTo>
                  <a:cubicBezTo>
                    <a:pt x="13200" y="53094"/>
                    <a:pt x="13200" y="53094"/>
                    <a:pt x="13200" y="53094"/>
                  </a:cubicBezTo>
                  <a:cubicBezTo>
                    <a:pt x="13200" y="53094"/>
                    <a:pt x="13200" y="53094"/>
                    <a:pt x="13200" y="5309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7"/>
            <p:cNvSpPr/>
            <p:nvPr/>
          </p:nvSpPr>
          <p:spPr>
            <a:xfrm>
              <a:off x="3381725" y="1777825"/>
              <a:ext cx="1251650" cy="1500575"/>
            </a:xfrm>
            <a:custGeom>
              <a:avLst/>
              <a:gdLst/>
              <a:ahLst/>
              <a:cxnLst/>
              <a:rect l="l" t="t" r="r" b="b"/>
              <a:pathLst>
                <a:path w="50066" h="60023" extrusionOk="0">
                  <a:moveTo>
                    <a:pt x="50066" y="1"/>
                  </a:moveTo>
                  <a:cubicBezTo>
                    <a:pt x="50065" y="1"/>
                    <a:pt x="49755" y="32"/>
                    <a:pt x="49182" y="140"/>
                  </a:cubicBezTo>
                  <a:cubicBezTo>
                    <a:pt x="48592" y="218"/>
                    <a:pt x="47739" y="373"/>
                    <a:pt x="46654" y="667"/>
                  </a:cubicBezTo>
                  <a:cubicBezTo>
                    <a:pt x="45568" y="947"/>
                    <a:pt x="44265" y="1365"/>
                    <a:pt x="42823" y="1955"/>
                  </a:cubicBezTo>
                  <a:cubicBezTo>
                    <a:pt x="41380" y="2560"/>
                    <a:pt x="39783" y="3335"/>
                    <a:pt x="38123" y="4281"/>
                  </a:cubicBezTo>
                  <a:cubicBezTo>
                    <a:pt x="36448" y="5258"/>
                    <a:pt x="34711" y="6406"/>
                    <a:pt x="32943" y="7740"/>
                  </a:cubicBezTo>
                  <a:cubicBezTo>
                    <a:pt x="32493" y="8066"/>
                    <a:pt x="32074" y="8422"/>
                    <a:pt x="31625" y="8763"/>
                  </a:cubicBezTo>
                  <a:cubicBezTo>
                    <a:pt x="31392" y="8934"/>
                    <a:pt x="31175" y="9120"/>
                    <a:pt x="30942" y="9291"/>
                  </a:cubicBezTo>
                  <a:cubicBezTo>
                    <a:pt x="30725" y="9477"/>
                    <a:pt x="30493" y="9663"/>
                    <a:pt x="30291" y="9849"/>
                  </a:cubicBezTo>
                  <a:cubicBezTo>
                    <a:pt x="29841" y="10221"/>
                    <a:pt x="29391" y="10609"/>
                    <a:pt x="28942" y="10997"/>
                  </a:cubicBezTo>
                  <a:cubicBezTo>
                    <a:pt x="28523" y="11400"/>
                    <a:pt x="28089" y="11803"/>
                    <a:pt x="27654" y="12222"/>
                  </a:cubicBezTo>
                  <a:cubicBezTo>
                    <a:pt x="26755" y="13029"/>
                    <a:pt x="25917" y="13928"/>
                    <a:pt x="25049" y="14797"/>
                  </a:cubicBezTo>
                  <a:cubicBezTo>
                    <a:pt x="24196" y="15681"/>
                    <a:pt x="23358" y="16611"/>
                    <a:pt x="22536" y="17573"/>
                  </a:cubicBezTo>
                  <a:lnTo>
                    <a:pt x="21311" y="19015"/>
                  </a:lnTo>
                  <a:cubicBezTo>
                    <a:pt x="20908" y="19512"/>
                    <a:pt x="20489" y="19992"/>
                    <a:pt x="20101" y="20489"/>
                  </a:cubicBezTo>
                  <a:cubicBezTo>
                    <a:pt x="19698" y="21001"/>
                    <a:pt x="19310" y="21497"/>
                    <a:pt x="18922" y="22009"/>
                  </a:cubicBezTo>
                  <a:lnTo>
                    <a:pt x="18349" y="22769"/>
                  </a:lnTo>
                  <a:lnTo>
                    <a:pt x="17775" y="23544"/>
                  </a:lnTo>
                  <a:cubicBezTo>
                    <a:pt x="16270" y="25607"/>
                    <a:pt x="14859" y="27747"/>
                    <a:pt x="13541" y="29872"/>
                  </a:cubicBezTo>
                  <a:cubicBezTo>
                    <a:pt x="12889" y="30958"/>
                    <a:pt x="12238" y="32012"/>
                    <a:pt x="11633" y="33098"/>
                  </a:cubicBezTo>
                  <a:cubicBezTo>
                    <a:pt x="11028" y="34168"/>
                    <a:pt x="10454" y="35223"/>
                    <a:pt x="9865" y="36277"/>
                  </a:cubicBezTo>
                  <a:cubicBezTo>
                    <a:pt x="8764" y="38387"/>
                    <a:pt x="7693" y="40450"/>
                    <a:pt x="6809" y="42435"/>
                  </a:cubicBezTo>
                  <a:cubicBezTo>
                    <a:pt x="6344" y="43427"/>
                    <a:pt x="5879" y="44373"/>
                    <a:pt x="5476" y="45335"/>
                  </a:cubicBezTo>
                  <a:cubicBezTo>
                    <a:pt x="5088" y="46281"/>
                    <a:pt x="4700" y="47212"/>
                    <a:pt x="4328" y="48080"/>
                  </a:cubicBezTo>
                  <a:cubicBezTo>
                    <a:pt x="3552" y="49833"/>
                    <a:pt x="2994" y="51477"/>
                    <a:pt x="2420" y="52935"/>
                  </a:cubicBezTo>
                  <a:cubicBezTo>
                    <a:pt x="2157" y="53664"/>
                    <a:pt x="1877" y="54331"/>
                    <a:pt x="1676" y="54967"/>
                  </a:cubicBezTo>
                  <a:lnTo>
                    <a:pt x="1086" y="56704"/>
                  </a:lnTo>
                  <a:cubicBezTo>
                    <a:pt x="714" y="57758"/>
                    <a:pt x="466" y="58596"/>
                    <a:pt x="280" y="59154"/>
                  </a:cubicBezTo>
                  <a:cubicBezTo>
                    <a:pt x="94" y="59712"/>
                    <a:pt x="1" y="60023"/>
                    <a:pt x="1" y="60023"/>
                  </a:cubicBezTo>
                  <a:cubicBezTo>
                    <a:pt x="1" y="60023"/>
                    <a:pt x="140" y="59759"/>
                    <a:pt x="388" y="59216"/>
                  </a:cubicBezTo>
                  <a:cubicBezTo>
                    <a:pt x="637" y="58673"/>
                    <a:pt x="1024" y="57898"/>
                    <a:pt x="1490" y="56890"/>
                  </a:cubicBezTo>
                  <a:cubicBezTo>
                    <a:pt x="1722" y="56378"/>
                    <a:pt x="2001" y="55820"/>
                    <a:pt x="2265" y="55215"/>
                  </a:cubicBezTo>
                  <a:cubicBezTo>
                    <a:pt x="2560" y="54610"/>
                    <a:pt x="2870" y="53974"/>
                    <a:pt x="3196" y="53276"/>
                  </a:cubicBezTo>
                  <a:cubicBezTo>
                    <a:pt x="3537" y="52578"/>
                    <a:pt x="3894" y="51849"/>
                    <a:pt x="4266" y="51074"/>
                  </a:cubicBezTo>
                  <a:cubicBezTo>
                    <a:pt x="4638" y="50267"/>
                    <a:pt x="5041" y="49461"/>
                    <a:pt x="5476" y="48623"/>
                  </a:cubicBezTo>
                  <a:cubicBezTo>
                    <a:pt x="5894" y="47770"/>
                    <a:pt x="6344" y="46902"/>
                    <a:pt x="6809" y="45986"/>
                  </a:cubicBezTo>
                  <a:cubicBezTo>
                    <a:pt x="7275" y="45071"/>
                    <a:pt x="7771" y="44141"/>
                    <a:pt x="8283" y="43195"/>
                  </a:cubicBezTo>
                  <a:cubicBezTo>
                    <a:pt x="9275" y="41272"/>
                    <a:pt x="10439" y="39317"/>
                    <a:pt x="11571" y="37239"/>
                  </a:cubicBezTo>
                  <a:cubicBezTo>
                    <a:pt x="12176" y="36231"/>
                    <a:pt x="12796" y="35207"/>
                    <a:pt x="13416" y="34168"/>
                  </a:cubicBezTo>
                  <a:cubicBezTo>
                    <a:pt x="13727" y="33641"/>
                    <a:pt x="14052" y="33129"/>
                    <a:pt x="14394" y="32617"/>
                  </a:cubicBezTo>
                  <a:lnTo>
                    <a:pt x="15371" y="31035"/>
                  </a:lnTo>
                  <a:cubicBezTo>
                    <a:pt x="16720" y="28972"/>
                    <a:pt x="18116" y="26879"/>
                    <a:pt x="19589" y="24862"/>
                  </a:cubicBezTo>
                  <a:lnTo>
                    <a:pt x="20132" y="24087"/>
                  </a:lnTo>
                  <a:lnTo>
                    <a:pt x="20690" y="23327"/>
                  </a:lnTo>
                  <a:cubicBezTo>
                    <a:pt x="21063" y="22831"/>
                    <a:pt x="21450" y="22334"/>
                    <a:pt x="21807" y="21838"/>
                  </a:cubicBezTo>
                  <a:cubicBezTo>
                    <a:pt x="22179" y="21326"/>
                    <a:pt x="22583" y="20861"/>
                    <a:pt x="22970" y="20380"/>
                  </a:cubicBezTo>
                  <a:cubicBezTo>
                    <a:pt x="23358" y="19899"/>
                    <a:pt x="23746" y="19434"/>
                    <a:pt x="24134" y="18953"/>
                  </a:cubicBezTo>
                  <a:cubicBezTo>
                    <a:pt x="24521" y="18457"/>
                    <a:pt x="24956" y="18023"/>
                    <a:pt x="25343" y="17557"/>
                  </a:cubicBezTo>
                  <a:cubicBezTo>
                    <a:pt x="25747" y="17077"/>
                    <a:pt x="26134" y="16627"/>
                    <a:pt x="26538" y="16177"/>
                  </a:cubicBezTo>
                  <a:cubicBezTo>
                    <a:pt x="27360" y="15278"/>
                    <a:pt x="28151" y="14393"/>
                    <a:pt x="28988" y="13571"/>
                  </a:cubicBezTo>
                  <a:lnTo>
                    <a:pt x="30229" y="12331"/>
                  </a:lnTo>
                  <a:cubicBezTo>
                    <a:pt x="30632" y="11943"/>
                    <a:pt x="31066" y="11555"/>
                    <a:pt x="31470" y="11167"/>
                  </a:cubicBezTo>
                  <a:cubicBezTo>
                    <a:pt x="31687" y="10981"/>
                    <a:pt x="31888" y="10780"/>
                    <a:pt x="32090" y="10594"/>
                  </a:cubicBezTo>
                  <a:cubicBezTo>
                    <a:pt x="32307" y="10423"/>
                    <a:pt x="32493" y="10221"/>
                    <a:pt x="32710" y="10051"/>
                  </a:cubicBezTo>
                  <a:cubicBezTo>
                    <a:pt x="33114" y="9694"/>
                    <a:pt x="33517" y="9337"/>
                    <a:pt x="33936" y="8981"/>
                  </a:cubicBezTo>
                  <a:cubicBezTo>
                    <a:pt x="35595" y="7600"/>
                    <a:pt x="37208" y="6391"/>
                    <a:pt x="38759" y="5320"/>
                  </a:cubicBezTo>
                  <a:cubicBezTo>
                    <a:pt x="40310" y="4297"/>
                    <a:pt x="41783" y="3397"/>
                    <a:pt x="43133" y="2684"/>
                  </a:cubicBezTo>
                  <a:cubicBezTo>
                    <a:pt x="44498" y="1986"/>
                    <a:pt x="45723" y="1443"/>
                    <a:pt x="46747" y="1040"/>
                  </a:cubicBezTo>
                  <a:cubicBezTo>
                    <a:pt x="47770" y="621"/>
                    <a:pt x="48592" y="373"/>
                    <a:pt x="49166" y="218"/>
                  </a:cubicBezTo>
                  <a:cubicBezTo>
                    <a:pt x="49755" y="63"/>
                    <a:pt x="50066" y="1"/>
                    <a:pt x="50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0" name="Google Shape;5780;p7"/>
          <p:cNvGrpSpPr/>
          <p:nvPr/>
        </p:nvGrpSpPr>
        <p:grpSpPr>
          <a:xfrm rot="-7501237">
            <a:off x="2041563" y="1273225"/>
            <a:ext cx="2084208" cy="1911246"/>
            <a:chOff x="3381725" y="1638925"/>
            <a:chExt cx="1715775" cy="1639475"/>
          </a:xfrm>
        </p:grpSpPr>
        <p:sp>
          <p:nvSpPr>
            <p:cNvPr id="5781" name="Google Shape;5781;p7"/>
            <p:cNvSpPr/>
            <p:nvPr/>
          </p:nvSpPr>
          <p:spPr>
            <a:xfrm>
              <a:off x="3387150" y="1638925"/>
              <a:ext cx="1710350" cy="1327375"/>
            </a:xfrm>
            <a:custGeom>
              <a:avLst/>
              <a:gdLst/>
              <a:ahLst/>
              <a:cxnLst/>
              <a:rect l="l" t="t" r="r" b="b"/>
              <a:pathLst>
                <a:path w="68414" h="53095" extrusionOk="0">
                  <a:moveTo>
                    <a:pt x="45166" y="1"/>
                  </a:moveTo>
                  <a:cubicBezTo>
                    <a:pt x="43691" y="1"/>
                    <a:pt x="42807" y="113"/>
                    <a:pt x="42807" y="113"/>
                  </a:cubicBezTo>
                  <a:cubicBezTo>
                    <a:pt x="42001" y="1198"/>
                    <a:pt x="38868" y="3773"/>
                    <a:pt x="38868" y="3773"/>
                  </a:cubicBezTo>
                  <a:cubicBezTo>
                    <a:pt x="38682" y="3416"/>
                    <a:pt x="40760" y="438"/>
                    <a:pt x="40760" y="438"/>
                  </a:cubicBezTo>
                  <a:cubicBezTo>
                    <a:pt x="40696" y="422"/>
                    <a:pt x="40607" y="415"/>
                    <a:pt x="40507" y="415"/>
                  </a:cubicBezTo>
                  <a:cubicBezTo>
                    <a:pt x="40147" y="415"/>
                    <a:pt x="39643" y="500"/>
                    <a:pt x="39643" y="500"/>
                  </a:cubicBezTo>
                  <a:cubicBezTo>
                    <a:pt x="37891" y="1260"/>
                    <a:pt x="34324" y="6518"/>
                    <a:pt x="34324" y="6518"/>
                  </a:cubicBezTo>
                  <a:cubicBezTo>
                    <a:pt x="33905" y="4890"/>
                    <a:pt x="36371" y="1354"/>
                    <a:pt x="36371" y="1353"/>
                  </a:cubicBezTo>
                  <a:lnTo>
                    <a:pt x="36371" y="1353"/>
                  </a:lnTo>
                  <a:cubicBezTo>
                    <a:pt x="26615" y="3509"/>
                    <a:pt x="15014" y="16010"/>
                    <a:pt x="15014" y="16010"/>
                  </a:cubicBezTo>
                  <a:cubicBezTo>
                    <a:pt x="14052" y="17716"/>
                    <a:pt x="12269" y="31582"/>
                    <a:pt x="12269" y="31582"/>
                  </a:cubicBezTo>
                  <a:cubicBezTo>
                    <a:pt x="9617" y="27782"/>
                    <a:pt x="11788" y="20632"/>
                    <a:pt x="11788" y="20632"/>
                  </a:cubicBezTo>
                  <a:lnTo>
                    <a:pt x="11788" y="20632"/>
                  </a:lnTo>
                  <a:cubicBezTo>
                    <a:pt x="2234" y="33133"/>
                    <a:pt x="5677" y="42640"/>
                    <a:pt x="5677" y="42640"/>
                  </a:cubicBezTo>
                  <a:cubicBezTo>
                    <a:pt x="3103" y="40577"/>
                    <a:pt x="1598" y="36948"/>
                    <a:pt x="1598" y="36948"/>
                  </a:cubicBezTo>
                  <a:lnTo>
                    <a:pt x="1598" y="36948"/>
                  </a:lnTo>
                  <a:cubicBezTo>
                    <a:pt x="1940" y="40081"/>
                    <a:pt x="4948" y="44548"/>
                    <a:pt x="4948" y="44548"/>
                  </a:cubicBezTo>
                  <a:cubicBezTo>
                    <a:pt x="3506" y="43927"/>
                    <a:pt x="839" y="40981"/>
                    <a:pt x="838" y="40980"/>
                  </a:cubicBezTo>
                  <a:lnTo>
                    <a:pt x="838" y="40980"/>
                  </a:lnTo>
                  <a:cubicBezTo>
                    <a:pt x="1908" y="43989"/>
                    <a:pt x="5134" y="45975"/>
                    <a:pt x="5134" y="45975"/>
                  </a:cubicBezTo>
                  <a:cubicBezTo>
                    <a:pt x="3072" y="46331"/>
                    <a:pt x="1" y="49418"/>
                    <a:pt x="1" y="49418"/>
                  </a:cubicBezTo>
                  <a:cubicBezTo>
                    <a:pt x="2211" y="48579"/>
                    <a:pt x="4049" y="48329"/>
                    <a:pt x="5456" y="48329"/>
                  </a:cubicBezTo>
                  <a:cubicBezTo>
                    <a:pt x="7534" y="48329"/>
                    <a:pt x="8671" y="48875"/>
                    <a:pt x="8671" y="48875"/>
                  </a:cubicBezTo>
                  <a:cubicBezTo>
                    <a:pt x="11963" y="48890"/>
                    <a:pt x="13188" y="53010"/>
                    <a:pt x="13200" y="53093"/>
                  </a:cubicBezTo>
                  <a:lnTo>
                    <a:pt x="13200" y="53093"/>
                  </a:lnTo>
                  <a:cubicBezTo>
                    <a:pt x="14890" y="51030"/>
                    <a:pt x="15216" y="48099"/>
                    <a:pt x="15216" y="48099"/>
                  </a:cubicBezTo>
                  <a:cubicBezTo>
                    <a:pt x="20039" y="46006"/>
                    <a:pt x="23435" y="41881"/>
                    <a:pt x="23436" y="41880"/>
                  </a:cubicBezTo>
                  <a:lnTo>
                    <a:pt x="23436" y="41880"/>
                  </a:lnTo>
                  <a:cubicBezTo>
                    <a:pt x="22501" y="42722"/>
                    <a:pt x="20703" y="42963"/>
                    <a:pt x="18952" y="42963"/>
                  </a:cubicBezTo>
                  <a:cubicBezTo>
                    <a:pt x="16608" y="42963"/>
                    <a:pt x="14347" y="42531"/>
                    <a:pt x="14347" y="42531"/>
                  </a:cubicBezTo>
                  <a:cubicBezTo>
                    <a:pt x="24971" y="40143"/>
                    <a:pt x="28600" y="30714"/>
                    <a:pt x="28600" y="30713"/>
                  </a:cubicBezTo>
                  <a:lnTo>
                    <a:pt x="28600" y="30713"/>
                  </a:lnTo>
                  <a:cubicBezTo>
                    <a:pt x="27685" y="31256"/>
                    <a:pt x="24134" y="31520"/>
                    <a:pt x="24134" y="31520"/>
                  </a:cubicBezTo>
                  <a:cubicBezTo>
                    <a:pt x="25452" y="30899"/>
                    <a:pt x="29779" y="28619"/>
                    <a:pt x="29779" y="28619"/>
                  </a:cubicBezTo>
                  <a:lnTo>
                    <a:pt x="31951" y="24757"/>
                  </a:lnTo>
                  <a:lnTo>
                    <a:pt x="31951" y="24757"/>
                  </a:lnTo>
                  <a:cubicBezTo>
                    <a:pt x="31206" y="24944"/>
                    <a:pt x="27530" y="27689"/>
                    <a:pt x="27530" y="27689"/>
                  </a:cubicBezTo>
                  <a:cubicBezTo>
                    <a:pt x="33796" y="19096"/>
                    <a:pt x="38434" y="17701"/>
                    <a:pt x="39845" y="17080"/>
                  </a:cubicBezTo>
                  <a:cubicBezTo>
                    <a:pt x="40003" y="17011"/>
                    <a:pt x="40170" y="16980"/>
                    <a:pt x="40342" y="16980"/>
                  </a:cubicBezTo>
                  <a:cubicBezTo>
                    <a:pt x="41714" y="16980"/>
                    <a:pt x="43428" y="18926"/>
                    <a:pt x="43428" y="18926"/>
                  </a:cubicBezTo>
                  <a:cubicBezTo>
                    <a:pt x="44451" y="17716"/>
                    <a:pt x="50888" y="14056"/>
                    <a:pt x="50888" y="14056"/>
                  </a:cubicBezTo>
                  <a:cubicBezTo>
                    <a:pt x="50097" y="12179"/>
                    <a:pt x="47987" y="10551"/>
                    <a:pt x="47987" y="10551"/>
                  </a:cubicBezTo>
                  <a:lnTo>
                    <a:pt x="47987" y="10551"/>
                  </a:lnTo>
                  <a:cubicBezTo>
                    <a:pt x="50391" y="10566"/>
                    <a:pt x="53555" y="13963"/>
                    <a:pt x="53555" y="13963"/>
                  </a:cubicBezTo>
                  <a:cubicBezTo>
                    <a:pt x="68414" y="10504"/>
                    <a:pt x="64040" y="6627"/>
                    <a:pt x="64040" y="6627"/>
                  </a:cubicBezTo>
                  <a:cubicBezTo>
                    <a:pt x="57228" y="796"/>
                    <a:pt x="49096" y="1"/>
                    <a:pt x="45166" y="1"/>
                  </a:cubicBezTo>
                  <a:close/>
                  <a:moveTo>
                    <a:pt x="13200" y="53093"/>
                  </a:moveTo>
                  <a:lnTo>
                    <a:pt x="13200" y="53093"/>
                  </a:lnTo>
                  <a:cubicBezTo>
                    <a:pt x="13200" y="53093"/>
                    <a:pt x="13200" y="53093"/>
                    <a:pt x="13199" y="53093"/>
                  </a:cubicBezTo>
                  <a:cubicBezTo>
                    <a:pt x="13200" y="53094"/>
                    <a:pt x="13200" y="53094"/>
                    <a:pt x="13200" y="53094"/>
                  </a:cubicBezTo>
                  <a:cubicBezTo>
                    <a:pt x="13200" y="53094"/>
                    <a:pt x="13200" y="53094"/>
                    <a:pt x="13200" y="5309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7"/>
            <p:cNvSpPr/>
            <p:nvPr/>
          </p:nvSpPr>
          <p:spPr>
            <a:xfrm>
              <a:off x="3381725" y="1777825"/>
              <a:ext cx="1251650" cy="1500575"/>
            </a:xfrm>
            <a:custGeom>
              <a:avLst/>
              <a:gdLst/>
              <a:ahLst/>
              <a:cxnLst/>
              <a:rect l="l" t="t" r="r" b="b"/>
              <a:pathLst>
                <a:path w="50066" h="60023" extrusionOk="0">
                  <a:moveTo>
                    <a:pt x="50066" y="1"/>
                  </a:moveTo>
                  <a:cubicBezTo>
                    <a:pt x="50065" y="1"/>
                    <a:pt x="49755" y="32"/>
                    <a:pt x="49182" y="140"/>
                  </a:cubicBezTo>
                  <a:cubicBezTo>
                    <a:pt x="48592" y="218"/>
                    <a:pt x="47739" y="373"/>
                    <a:pt x="46654" y="667"/>
                  </a:cubicBezTo>
                  <a:cubicBezTo>
                    <a:pt x="45568" y="947"/>
                    <a:pt x="44265" y="1365"/>
                    <a:pt x="42823" y="1955"/>
                  </a:cubicBezTo>
                  <a:cubicBezTo>
                    <a:pt x="41380" y="2560"/>
                    <a:pt x="39783" y="3335"/>
                    <a:pt x="38123" y="4281"/>
                  </a:cubicBezTo>
                  <a:cubicBezTo>
                    <a:pt x="36448" y="5258"/>
                    <a:pt x="34711" y="6406"/>
                    <a:pt x="32943" y="7740"/>
                  </a:cubicBezTo>
                  <a:cubicBezTo>
                    <a:pt x="32493" y="8066"/>
                    <a:pt x="32074" y="8422"/>
                    <a:pt x="31625" y="8763"/>
                  </a:cubicBezTo>
                  <a:cubicBezTo>
                    <a:pt x="31392" y="8934"/>
                    <a:pt x="31175" y="9120"/>
                    <a:pt x="30942" y="9291"/>
                  </a:cubicBezTo>
                  <a:cubicBezTo>
                    <a:pt x="30725" y="9477"/>
                    <a:pt x="30493" y="9663"/>
                    <a:pt x="30291" y="9849"/>
                  </a:cubicBezTo>
                  <a:cubicBezTo>
                    <a:pt x="29841" y="10221"/>
                    <a:pt x="29391" y="10609"/>
                    <a:pt x="28942" y="10997"/>
                  </a:cubicBezTo>
                  <a:cubicBezTo>
                    <a:pt x="28523" y="11400"/>
                    <a:pt x="28089" y="11803"/>
                    <a:pt x="27654" y="12222"/>
                  </a:cubicBezTo>
                  <a:cubicBezTo>
                    <a:pt x="26755" y="13029"/>
                    <a:pt x="25917" y="13928"/>
                    <a:pt x="25049" y="14797"/>
                  </a:cubicBezTo>
                  <a:cubicBezTo>
                    <a:pt x="24196" y="15681"/>
                    <a:pt x="23358" y="16611"/>
                    <a:pt x="22536" y="17573"/>
                  </a:cubicBezTo>
                  <a:lnTo>
                    <a:pt x="21311" y="19015"/>
                  </a:lnTo>
                  <a:cubicBezTo>
                    <a:pt x="20908" y="19512"/>
                    <a:pt x="20489" y="19992"/>
                    <a:pt x="20101" y="20489"/>
                  </a:cubicBezTo>
                  <a:cubicBezTo>
                    <a:pt x="19698" y="21001"/>
                    <a:pt x="19310" y="21497"/>
                    <a:pt x="18922" y="22009"/>
                  </a:cubicBezTo>
                  <a:lnTo>
                    <a:pt x="18349" y="22769"/>
                  </a:lnTo>
                  <a:lnTo>
                    <a:pt x="17775" y="23544"/>
                  </a:lnTo>
                  <a:cubicBezTo>
                    <a:pt x="16270" y="25607"/>
                    <a:pt x="14859" y="27747"/>
                    <a:pt x="13541" y="29872"/>
                  </a:cubicBezTo>
                  <a:cubicBezTo>
                    <a:pt x="12889" y="30958"/>
                    <a:pt x="12238" y="32012"/>
                    <a:pt x="11633" y="33098"/>
                  </a:cubicBezTo>
                  <a:cubicBezTo>
                    <a:pt x="11028" y="34168"/>
                    <a:pt x="10454" y="35223"/>
                    <a:pt x="9865" y="36277"/>
                  </a:cubicBezTo>
                  <a:cubicBezTo>
                    <a:pt x="8764" y="38387"/>
                    <a:pt x="7693" y="40450"/>
                    <a:pt x="6809" y="42435"/>
                  </a:cubicBezTo>
                  <a:cubicBezTo>
                    <a:pt x="6344" y="43427"/>
                    <a:pt x="5879" y="44373"/>
                    <a:pt x="5476" y="45335"/>
                  </a:cubicBezTo>
                  <a:cubicBezTo>
                    <a:pt x="5088" y="46281"/>
                    <a:pt x="4700" y="47212"/>
                    <a:pt x="4328" y="48080"/>
                  </a:cubicBezTo>
                  <a:cubicBezTo>
                    <a:pt x="3552" y="49833"/>
                    <a:pt x="2994" y="51477"/>
                    <a:pt x="2420" y="52935"/>
                  </a:cubicBezTo>
                  <a:cubicBezTo>
                    <a:pt x="2157" y="53664"/>
                    <a:pt x="1877" y="54331"/>
                    <a:pt x="1676" y="54967"/>
                  </a:cubicBezTo>
                  <a:lnTo>
                    <a:pt x="1086" y="56704"/>
                  </a:lnTo>
                  <a:cubicBezTo>
                    <a:pt x="714" y="57758"/>
                    <a:pt x="466" y="58596"/>
                    <a:pt x="280" y="59154"/>
                  </a:cubicBezTo>
                  <a:cubicBezTo>
                    <a:pt x="94" y="59712"/>
                    <a:pt x="1" y="60023"/>
                    <a:pt x="1" y="60023"/>
                  </a:cubicBezTo>
                  <a:cubicBezTo>
                    <a:pt x="1" y="60023"/>
                    <a:pt x="140" y="59759"/>
                    <a:pt x="388" y="59216"/>
                  </a:cubicBezTo>
                  <a:cubicBezTo>
                    <a:pt x="637" y="58673"/>
                    <a:pt x="1024" y="57898"/>
                    <a:pt x="1490" y="56890"/>
                  </a:cubicBezTo>
                  <a:cubicBezTo>
                    <a:pt x="1722" y="56378"/>
                    <a:pt x="2001" y="55820"/>
                    <a:pt x="2265" y="55215"/>
                  </a:cubicBezTo>
                  <a:cubicBezTo>
                    <a:pt x="2560" y="54610"/>
                    <a:pt x="2870" y="53974"/>
                    <a:pt x="3196" y="53276"/>
                  </a:cubicBezTo>
                  <a:cubicBezTo>
                    <a:pt x="3537" y="52578"/>
                    <a:pt x="3894" y="51849"/>
                    <a:pt x="4266" y="51074"/>
                  </a:cubicBezTo>
                  <a:cubicBezTo>
                    <a:pt x="4638" y="50267"/>
                    <a:pt x="5041" y="49461"/>
                    <a:pt x="5476" y="48623"/>
                  </a:cubicBezTo>
                  <a:cubicBezTo>
                    <a:pt x="5894" y="47770"/>
                    <a:pt x="6344" y="46902"/>
                    <a:pt x="6809" y="45986"/>
                  </a:cubicBezTo>
                  <a:cubicBezTo>
                    <a:pt x="7275" y="45071"/>
                    <a:pt x="7771" y="44141"/>
                    <a:pt x="8283" y="43195"/>
                  </a:cubicBezTo>
                  <a:cubicBezTo>
                    <a:pt x="9275" y="41272"/>
                    <a:pt x="10439" y="39317"/>
                    <a:pt x="11571" y="37239"/>
                  </a:cubicBezTo>
                  <a:cubicBezTo>
                    <a:pt x="12176" y="36231"/>
                    <a:pt x="12796" y="35207"/>
                    <a:pt x="13416" y="34168"/>
                  </a:cubicBezTo>
                  <a:cubicBezTo>
                    <a:pt x="13727" y="33641"/>
                    <a:pt x="14052" y="33129"/>
                    <a:pt x="14394" y="32617"/>
                  </a:cubicBezTo>
                  <a:lnTo>
                    <a:pt x="15371" y="31035"/>
                  </a:lnTo>
                  <a:cubicBezTo>
                    <a:pt x="16720" y="28972"/>
                    <a:pt x="18116" y="26879"/>
                    <a:pt x="19589" y="24862"/>
                  </a:cubicBezTo>
                  <a:lnTo>
                    <a:pt x="20132" y="24087"/>
                  </a:lnTo>
                  <a:lnTo>
                    <a:pt x="20690" y="23327"/>
                  </a:lnTo>
                  <a:cubicBezTo>
                    <a:pt x="21063" y="22831"/>
                    <a:pt x="21450" y="22334"/>
                    <a:pt x="21807" y="21838"/>
                  </a:cubicBezTo>
                  <a:cubicBezTo>
                    <a:pt x="22179" y="21326"/>
                    <a:pt x="22583" y="20861"/>
                    <a:pt x="22970" y="20380"/>
                  </a:cubicBezTo>
                  <a:cubicBezTo>
                    <a:pt x="23358" y="19899"/>
                    <a:pt x="23746" y="19434"/>
                    <a:pt x="24134" y="18953"/>
                  </a:cubicBezTo>
                  <a:cubicBezTo>
                    <a:pt x="24521" y="18457"/>
                    <a:pt x="24956" y="18023"/>
                    <a:pt x="25343" y="17557"/>
                  </a:cubicBezTo>
                  <a:cubicBezTo>
                    <a:pt x="25747" y="17077"/>
                    <a:pt x="26134" y="16627"/>
                    <a:pt x="26538" y="16177"/>
                  </a:cubicBezTo>
                  <a:cubicBezTo>
                    <a:pt x="27360" y="15278"/>
                    <a:pt x="28151" y="14393"/>
                    <a:pt x="28988" y="13571"/>
                  </a:cubicBezTo>
                  <a:lnTo>
                    <a:pt x="30229" y="12331"/>
                  </a:lnTo>
                  <a:cubicBezTo>
                    <a:pt x="30632" y="11943"/>
                    <a:pt x="31066" y="11555"/>
                    <a:pt x="31470" y="11167"/>
                  </a:cubicBezTo>
                  <a:cubicBezTo>
                    <a:pt x="31687" y="10981"/>
                    <a:pt x="31888" y="10780"/>
                    <a:pt x="32090" y="10594"/>
                  </a:cubicBezTo>
                  <a:cubicBezTo>
                    <a:pt x="32307" y="10423"/>
                    <a:pt x="32493" y="10221"/>
                    <a:pt x="32710" y="10051"/>
                  </a:cubicBezTo>
                  <a:cubicBezTo>
                    <a:pt x="33114" y="9694"/>
                    <a:pt x="33517" y="9337"/>
                    <a:pt x="33936" y="8981"/>
                  </a:cubicBezTo>
                  <a:cubicBezTo>
                    <a:pt x="35595" y="7600"/>
                    <a:pt x="37208" y="6391"/>
                    <a:pt x="38759" y="5320"/>
                  </a:cubicBezTo>
                  <a:cubicBezTo>
                    <a:pt x="40310" y="4297"/>
                    <a:pt x="41783" y="3397"/>
                    <a:pt x="43133" y="2684"/>
                  </a:cubicBezTo>
                  <a:cubicBezTo>
                    <a:pt x="44498" y="1986"/>
                    <a:pt x="45723" y="1443"/>
                    <a:pt x="46747" y="1040"/>
                  </a:cubicBezTo>
                  <a:cubicBezTo>
                    <a:pt x="47770" y="621"/>
                    <a:pt x="48592" y="373"/>
                    <a:pt x="49166" y="218"/>
                  </a:cubicBezTo>
                  <a:cubicBezTo>
                    <a:pt x="49755" y="63"/>
                    <a:pt x="50066" y="1"/>
                    <a:pt x="50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3" name="Google Shape;5783;p7"/>
          <p:cNvGrpSpPr/>
          <p:nvPr/>
        </p:nvGrpSpPr>
        <p:grpSpPr>
          <a:xfrm rot="-10418901" flipH="1">
            <a:off x="709290" y="1991347"/>
            <a:ext cx="2084422" cy="1910889"/>
            <a:chOff x="3381725" y="1638925"/>
            <a:chExt cx="1715775" cy="1639475"/>
          </a:xfrm>
        </p:grpSpPr>
        <p:sp>
          <p:nvSpPr>
            <p:cNvPr id="5784" name="Google Shape;5784;p7"/>
            <p:cNvSpPr/>
            <p:nvPr/>
          </p:nvSpPr>
          <p:spPr>
            <a:xfrm>
              <a:off x="3387150" y="1638925"/>
              <a:ext cx="1710350" cy="1327375"/>
            </a:xfrm>
            <a:custGeom>
              <a:avLst/>
              <a:gdLst/>
              <a:ahLst/>
              <a:cxnLst/>
              <a:rect l="l" t="t" r="r" b="b"/>
              <a:pathLst>
                <a:path w="68414" h="53095" extrusionOk="0">
                  <a:moveTo>
                    <a:pt x="45166" y="1"/>
                  </a:moveTo>
                  <a:cubicBezTo>
                    <a:pt x="43691" y="1"/>
                    <a:pt x="42807" y="113"/>
                    <a:pt x="42807" y="113"/>
                  </a:cubicBezTo>
                  <a:cubicBezTo>
                    <a:pt x="42001" y="1198"/>
                    <a:pt x="38868" y="3773"/>
                    <a:pt x="38868" y="3773"/>
                  </a:cubicBezTo>
                  <a:cubicBezTo>
                    <a:pt x="38682" y="3416"/>
                    <a:pt x="40760" y="438"/>
                    <a:pt x="40760" y="438"/>
                  </a:cubicBezTo>
                  <a:cubicBezTo>
                    <a:pt x="40696" y="422"/>
                    <a:pt x="40607" y="415"/>
                    <a:pt x="40507" y="415"/>
                  </a:cubicBezTo>
                  <a:cubicBezTo>
                    <a:pt x="40147" y="415"/>
                    <a:pt x="39643" y="500"/>
                    <a:pt x="39643" y="500"/>
                  </a:cubicBezTo>
                  <a:cubicBezTo>
                    <a:pt x="37891" y="1260"/>
                    <a:pt x="34324" y="6518"/>
                    <a:pt x="34324" y="6518"/>
                  </a:cubicBezTo>
                  <a:cubicBezTo>
                    <a:pt x="33905" y="4890"/>
                    <a:pt x="36371" y="1354"/>
                    <a:pt x="36371" y="1353"/>
                  </a:cubicBezTo>
                  <a:lnTo>
                    <a:pt x="36371" y="1353"/>
                  </a:lnTo>
                  <a:cubicBezTo>
                    <a:pt x="26615" y="3509"/>
                    <a:pt x="15014" y="16010"/>
                    <a:pt x="15014" y="16010"/>
                  </a:cubicBezTo>
                  <a:cubicBezTo>
                    <a:pt x="14052" y="17716"/>
                    <a:pt x="12269" y="31582"/>
                    <a:pt x="12269" y="31582"/>
                  </a:cubicBezTo>
                  <a:cubicBezTo>
                    <a:pt x="9617" y="27782"/>
                    <a:pt x="11788" y="20632"/>
                    <a:pt x="11788" y="20632"/>
                  </a:cubicBezTo>
                  <a:lnTo>
                    <a:pt x="11788" y="20632"/>
                  </a:lnTo>
                  <a:cubicBezTo>
                    <a:pt x="2234" y="33133"/>
                    <a:pt x="5677" y="42640"/>
                    <a:pt x="5677" y="42640"/>
                  </a:cubicBezTo>
                  <a:cubicBezTo>
                    <a:pt x="3103" y="40577"/>
                    <a:pt x="1598" y="36948"/>
                    <a:pt x="1598" y="36948"/>
                  </a:cubicBezTo>
                  <a:lnTo>
                    <a:pt x="1598" y="36948"/>
                  </a:lnTo>
                  <a:cubicBezTo>
                    <a:pt x="1940" y="40081"/>
                    <a:pt x="4948" y="44548"/>
                    <a:pt x="4948" y="44548"/>
                  </a:cubicBezTo>
                  <a:cubicBezTo>
                    <a:pt x="3506" y="43927"/>
                    <a:pt x="839" y="40981"/>
                    <a:pt x="838" y="40980"/>
                  </a:cubicBezTo>
                  <a:lnTo>
                    <a:pt x="838" y="40980"/>
                  </a:lnTo>
                  <a:cubicBezTo>
                    <a:pt x="1908" y="43989"/>
                    <a:pt x="5134" y="45975"/>
                    <a:pt x="5134" y="45975"/>
                  </a:cubicBezTo>
                  <a:cubicBezTo>
                    <a:pt x="3072" y="46331"/>
                    <a:pt x="1" y="49418"/>
                    <a:pt x="1" y="49418"/>
                  </a:cubicBezTo>
                  <a:cubicBezTo>
                    <a:pt x="2211" y="48579"/>
                    <a:pt x="4049" y="48329"/>
                    <a:pt x="5456" y="48329"/>
                  </a:cubicBezTo>
                  <a:cubicBezTo>
                    <a:pt x="7534" y="48329"/>
                    <a:pt x="8671" y="48875"/>
                    <a:pt x="8671" y="48875"/>
                  </a:cubicBezTo>
                  <a:cubicBezTo>
                    <a:pt x="11963" y="48890"/>
                    <a:pt x="13188" y="53010"/>
                    <a:pt x="13200" y="53093"/>
                  </a:cubicBezTo>
                  <a:lnTo>
                    <a:pt x="13200" y="53093"/>
                  </a:lnTo>
                  <a:cubicBezTo>
                    <a:pt x="14890" y="51030"/>
                    <a:pt x="15216" y="48099"/>
                    <a:pt x="15216" y="48099"/>
                  </a:cubicBezTo>
                  <a:cubicBezTo>
                    <a:pt x="20039" y="46006"/>
                    <a:pt x="23435" y="41881"/>
                    <a:pt x="23436" y="41880"/>
                  </a:cubicBezTo>
                  <a:lnTo>
                    <a:pt x="23436" y="41880"/>
                  </a:lnTo>
                  <a:cubicBezTo>
                    <a:pt x="22501" y="42722"/>
                    <a:pt x="20703" y="42963"/>
                    <a:pt x="18952" y="42963"/>
                  </a:cubicBezTo>
                  <a:cubicBezTo>
                    <a:pt x="16608" y="42963"/>
                    <a:pt x="14347" y="42531"/>
                    <a:pt x="14347" y="42531"/>
                  </a:cubicBezTo>
                  <a:cubicBezTo>
                    <a:pt x="24971" y="40143"/>
                    <a:pt x="28600" y="30714"/>
                    <a:pt x="28600" y="30713"/>
                  </a:cubicBezTo>
                  <a:lnTo>
                    <a:pt x="28600" y="30713"/>
                  </a:lnTo>
                  <a:cubicBezTo>
                    <a:pt x="27685" y="31256"/>
                    <a:pt x="24134" y="31520"/>
                    <a:pt x="24134" y="31520"/>
                  </a:cubicBezTo>
                  <a:cubicBezTo>
                    <a:pt x="25452" y="30899"/>
                    <a:pt x="29779" y="28619"/>
                    <a:pt x="29779" y="28619"/>
                  </a:cubicBezTo>
                  <a:lnTo>
                    <a:pt x="31951" y="24757"/>
                  </a:lnTo>
                  <a:lnTo>
                    <a:pt x="31951" y="24757"/>
                  </a:lnTo>
                  <a:cubicBezTo>
                    <a:pt x="31206" y="24944"/>
                    <a:pt x="27530" y="27689"/>
                    <a:pt x="27530" y="27689"/>
                  </a:cubicBezTo>
                  <a:cubicBezTo>
                    <a:pt x="33796" y="19096"/>
                    <a:pt x="38434" y="17701"/>
                    <a:pt x="39845" y="17080"/>
                  </a:cubicBezTo>
                  <a:cubicBezTo>
                    <a:pt x="40003" y="17011"/>
                    <a:pt x="40170" y="16980"/>
                    <a:pt x="40342" y="16980"/>
                  </a:cubicBezTo>
                  <a:cubicBezTo>
                    <a:pt x="41714" y="16980"/>
                    <a:pt x="43428" y="18926"/>
                    <a:pt x="43428" y="18926"/>
                  </a:cubicBezTo>
                  <a:cubicBezTo>
                    <a:pt x="44451" y="17716"/>
                    <a:pt x="50888" y="14056"/>
                    <a:pt x="50888" y="14056"/>
                  </a:cubicBezTo>
                  <a:cubicBezTo>
                    <a:pt x="50097" y="12179"/>
                    <a:pt x="47987" y="10551"/>
                    <a:pt x="47987" y="10551"/>
                  </a:cubicBezTo>
                  <a:lnTo>
                    <a:pt x="47987" y="10551"/>
                  </a:lnTo>
                  <a:cubicBezTo>
                    <a:pt x="50391" y="10566"/>
                    <a:pt x="53555" y="13963"/>
                    <a:pt x="53555" y="13963"/>
                  </a:cubicBezTo>
                  <a:cubicBezTo>
                    <a:pt x="68414" y="10504"/>
                    <a:pt x="64040" y="6627"/>
                    <a:pt x="64040" y="6627"/>
                  </a:cubicBezTo>
                  <a:cubicBezTo>
                    <a:pt x="57228" y="796"/>
                    <a:pt x="49096" y="1"/>
                    <a:pt x="45166" y="1"/>
                  </a:cubicBezTo>
                  <a:close/>
                  <a:moveTo>
                    <a:pt x="13200" y="53093"/>
                  </a:moveTo>
                  <a:lnTo>
                    <a:pt x="13200" y="53093"/>
                  </a:lnTo>
                  <a:cubicBezTo>
                    <a:pt x="13200" y="53093"/>
                    <a:pt x="13200" y="53093"/>
                    <a:pt x="13199" y="53093"/>
                  </a:cubicBezTo>
                  <a:cubicBezTo>
                    <a:pt x="13200" y="53094"/>
                    <a:pt x="13200" y="53094"/>
                    <a:pt x="13200" y="53094"/>
                  </a:cubicBezTo>
                  <a:cubicBezTo>
                    <a:pt x="13200" y="53094"/>
                    <a:pt x="13200" y="53094"/>
                    <a:pt x="13200" y="5309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5" name="Google Shape;5785;p7"/>
            <p:cNvSpPr/>
            <p:nvPr/>
          </p:nvSpPr>
          <p:spPr>
            <a:xfrm>
              <a:off x="3381725" y="1777825"/>
              <a:ext cx="1251650" cy="1500575"/>
            </a:xfrm>
            <a:custGeom>
              <a:avLst/>
              <a:gdLst/>
              <a:ahLst/>
              <a:cxnLst/>
              <a:rect l="l" t="t" r="r" b="b"/>
              <a:pathLst>
                <a:path w="50066" h="60023" extrusionOk="0">
                  <a:moveTo>
                    <a:pt x="50066" y="1"/>
                  </a:moveTo>
                  <a:cubicBezTo>
                    <a:pt x="50065" y="1"/>
                    <a:pt x="49755" y="32"/>
                    <a:pt x="49182" y="140"/>
                  </a:cubicBezTo>
                  <a:cubicBezTo>
                    <a:pt x="48592" y="218"/>
                    <a:pt x="47739" y="373"/>
                    <a:pt x="46654" y="667"/>
                  </a:cubicBezTo>
                  <a:cubicBezTo>
                    <a:pt x="45568" y="947"/>
                    <a:pt x="44265" y="1365"/>
                    <a:pt x="42823" y="1955"/>
                  </a:cubicBezTo>
                  <a:cubicBezTo>
                    <a:pt x="41380" y="2560"/>
                    <a:pt x="39783" y="3335"/>
                    <a:pt x="38123" y="4281"/>
                  </a:cubicBezTo>
                  <a:cubicBezTo>
                    <a:pt x="36448" y="5258"/>
                    <a:pt x="34711" y="6406"/>
                    <a:pt x="32943" y="7740"/>
                  </a:cubicBezTo>
                  <a:cubicBezTo>
                    <a:pt x="32493" y="8066"/>
                    <a:pt x="32074" y="8422"/>
                    <a:pt x="31625" y="8763"/>
                  </a:cubicBezTo>
                  <a:cubicBezTo>
                    <a:pt x="31392" y="8934"/>
                    <a:pt x="31175" y="9120"/>
                    <a:pt x="30942" y="9291"/>
                  </a:cubicBezTo>
                  <a:cubicBezTo>
                    <a:pt x="30725" y="9477"/>
                    <a:pt x="30493" y="9663"/>
                    <a:pt x="30291" y="9849"/>
                  </a:cubicBezTo>
                  <a:cubicBezTo>
                    <a:pt x="29841" y="10221"/>
                    <a:pt x="29391" y="10609"/>
                    <a:pt x="28942" y="10997"/>
                  </a:cubicBezTo>
                  <a:cubicBezTo>
                    <a:pt x="28523" y="11400"/>
                    <a:pt x="28089" y="11803"/>
                    <a:pt x="27654" y="12222"/>
                  </a:cubicBezTo>
                  <a:cubicBezTo>
                    <a:pt x="26755" y="13029"/>
                    <a:pt x="25917" y="13928"/>
                    <a:pt x="25049" y="14797"/>
                  </a:cubicBezTo>
                  <a:cubicBezTo>
                    <a:pt x="24196" y="15681"/>
                    <a:pt x="23358" y="16611"/>
                    <a:pt x="22536" y="17573"/>
                  </a:cubicBezTo>
                  <a:lnTo>
                    <a:pt x="21311" y="19015"/>
                  </a:lnTo>
                  <a:cubicBezTo>
                    <a:pt x="20908" y="19512"/>
                    <a:pt x="20489" y="19992"/>
                    <a:pt x="20101" y="20489"/>
                  </a:cubicBezTo>
                  <a:cubicBezTo>
                    <a:pt x="19698" y="21001"/>
                    <a:pt x="19310" y="21497"/>
                    <a:pt x="18922" y="22009"/>
                  </a:cubicBezTo>
                  <a:lnTo>
                    <a:pt x="18349" y="22769"/>
                  </a:lnTo>
                  <a:lnTo>
                    <a:pt x="17775" y="23544"/>
                  </a:lnTo>
                  <a:cubicBezTo>
                    <a:pt x="16270" y="25607"/>
                    <a:pt x="14859" y="27747"/>
                    <a:pt x="13541" y="29872"/>
                  </a:cubicBezTo>
                  <a:cubicBezTo>
                    <a:pt x="12889" y="30958"/>
                    <a:pt x="12238" y="32012"/>
                    <a:pt x="11633" y="33098"/>
                  </a:cubicBezTo>
                  <a:cubicBezTo>
                    <a:pt x="11028" y="34168"/>
                    <a:pt x="10454" y="35223"/>
                    <a:pt x="9865" y="36277"/>
                  </a:cubicBezTo>
                  <a:cubicBezTo>
                    <a:pt x="8764" y="38387"/>
                    <a:pt x="7693" y="40450"/>
                    <a:pt x="6809" y="42435"/>
                  </a:cubicBezTo>
                  <a:cubicBezTo>
                    <a:pt x="6344" y="43427"/>
                    <a:pt x="5879" y="44373"/>
                    <a:pt x="5476" y="45335"/>
                  </a:cubicBezTo>
                  <a:cubicBezTo>
                    <a:pt x="5088" y="46281"/>
                    <a:pt x="4700" y="47212"/>
                    <a:pt x="4328" y="48080"/>
                  </a:cubicBezTo>
                  <a:cubicBezTo>
                    <a:pt x="3552" y="49833"/>
                    <a:pt x="2994" y="51477"/>
                    <a:pt x="2420" y="52935"/>
                  </a:cubicBezTo>
                  <a:cubicBezTo>
                    <a:pt x="2157" y="53664"/>
                    <a:pt x="1877" y="54331"/>
                    <a:pt x="1676" y="54967"/>
                  </a:cubicBezTo>
                  <a:lnTo>
                    <a:pt x="1086" y="56704"/>
                  </a:lnTo>
                  <a:cubicBezTo>
                    <a:pt x="714" y="57758"/>
                    <a:pt x="466" y="58596"/>
                    <a:pt x="280" y="59154"/>
                  </a:cubicBezTo>
                  <a:cubicBezTo>
                    <a:pt x="94" y="59712"/>
                    <a:pt x="1" y="60023"/>
                    <a:pt x="1" y="60023"/>
                  </a:cubicBezTo>
                  <a:cubicBezTo>
                    <a:pt x="1" y="60023"/>
                    <a:pt x="140" y="59759"/>
                    <a:pt x="388" y="59216"/>
                  </a:cubicBezTo>
                  <a:cubicBezTo>
                    <a:pt x="637" y="58673"/>
                    <a:pt x="1024" y="57898"/>
                    <a:pt x="1490" y="56890"/>
                  </a:cubicBezTo>
                  <a:cubicBezTo>
                    <a:pt x="1722" y="56378"/>
                    <a:pt x="2001" y="55820"/>
                    <a:pt x="2265" y="55215"/>
                  </a:cubicBezTo>
                  <a:cubicBezTo>
                    <a:pt x="2560" y="54610"/>
                    <a:pt x="2870" y="53974"/>
                    <a:pt x="3196" y="53276"/>
                  </a:cubicBezTo>
                  <a:cubicBezTo>
                    <a:pt x="3537" y="52578"/>
                    <a:pt x="3894" y="51849"/>
                    <a:pt x="4266" y="51074"/>
                  </a:cubicBezTo>
                  <a:cubicBezTo>
                    <a:pt x="4638" y="50267"/>
                    <a:pt x="5041" y="49461"/>
                    <a:pt x="5476" y="48623"/>
                  </a:cubicBezTo>
                  <a:cubicBezTo>
                    <a:pt x="5894" y="47770"/>
                    <a:pt x="6344" y="46902"/>
                    <a:pt x="6809" y="45986"/>
                  </a:cubicBezTo>
                  <a:cubicBezTo>
                    <a:pt x="7275" y="45071"/>
                    <a:pt x="7771" y="44141"/>
                    <a:pt x="8283" y="43195"/>
                  </a:cubicBezTo>
                  <a:cubicBezTo>
                    <a:pt x="9275" y="41272"/>
                    <a:pt x="10439" y="39317"/>
                    <a:pt x="11571" y="37239"/>
                  </a:cubicBezTo>
                  <a:cubicBezTo>
                    <a:pt x="12176" y="36231"/>
                    <a:pt x="12796" y="35207"/>
                    <a:pt x="13416" y="34168"/>
                  </a:cubicBezTo>
                  <a:cubicBezTo>
                    <a:pt x="13727" y="33641"/>
                    <a:pt x="14052" y="33129"/>
                    <a:pt x="14394" y="32617"/>
                  </a:cubicBezTo>
                  <a:lnTo>
                    <a:pt x="15371" y="31035"/>
                  </a:lnTo>
                  <a:cubicBezTo>
                    <a:pt x="16720" y="28972"/>
                    <a:pt x="18116" y="26879"/>
                    <a:pt x="19589" y="24862"/>
                  </a:cubicBezTo>
                  <a:lnTo>
                    <a:pt x="20132" y="24087"/>
                  </a:lnTo>
                  <a:lnTo>
                    <a:pt x="20690" y="23327"/>
                  </a:lnTo>
                  <a:cubicBezTo>
                    <a:pt x="21063" y="22831"/>
                    <a:pt x="21450" y="22334"/>
                    <a:pt x="21807" y="21838"/>
                  </a:cubicBezTo>
                  <a:cubicBezTo>
                    <a:pt x="22179" y="21326"/>
                    <a:pt x="22583" y="20861"/>
                    <a:pt x="22970" y="20380"/>
                  </a:cubicBezTo>
                  <a:cubicBezTo>
                    <a:pt x="23358" y="19899"/>
                    <a:pt x="23746" y="19434"/>
                    <a:pt x="24134" y="18953"/>
                  </a:cubicBezTo>
                  <a:cubicBezTo>
                    <a:pt x="24521" y="18457"/>
                    <a:pt x="24956" y="18023"/>
                    <a:pt x="25343" y="17557"/>
                  </a:cubicBezTo>
                  <a:cubicBezTo>
                    <a:pt x="25747" y="17077"/>
                    <a:pt x="26134" y="16627"/>
                    <a:pt x="26538" y="16177"/>
                  </a:cubicBezTo>
                  <a:cubicBezTo>
                    <a:pt x="27360" y="15278"/>
                    <a:pt x="28151" y="14393"/>
                    <a:pt x="28988" y="13571"/>
                  </a:cubicBezTo>
                  <a:lnTo>
                    <a:pt x="30229" y="12331"/>
                  </a:lnTo>
                  <a:cubicBezTo>
                    <a:pt x="30632" y="11943"/>
                    <a:pt x="31066" y="11555"/>
                    <a:pt x="31470" y="11167"/>
                  </a:cubicBezTo>
                  <a:cubicBezTo>
                    <a:pt x="31687" y="10981"/>
                    <a:pt x="31888" y="10780"/>
                    <a:pt x="32090" y="10594"/>
                  </a:cubicBezTo>
                  <a:cubicBezTo>
                    <a:pt x="32307" y="10423"/>
                    <a:pt x="32493" y="10221"/>
                    <a:pt x="32710" y="10051"/>
                  </a:cubicBezTo>
                  <a:cubicBezTo>
                    <a:pt x="33114" y="9694"/>
                    <a:pt x="33517" y="9337"/>
                    <a:pt x="33936" y="8981"/>
                  </a:cubicBezTo>
                  <a:cubicBezTo>
                    <a:pt x="35595" y="7600"/>
                    <a:pt x="37208" y="6391"/>
                    <a:pt x="38759" y="5320"/>
                  </a:cubicBezTo>
                  <a:cubicBezTo>
                    <a:pt x="40310" y="4297"/>
                    <a:pt x="41783" y="3397"/>
                    <a:pt x="43133" y="2684"/>
                  </a:cubicBezTo>
                  <a:cubicBezTo>
                    <a:pt x="44498" y="1986"/>
                    <a:pt x="45723" y="1443"/>
                    <a:pt x="46747" y="1040"/>
                  </a:cubicBezTo>
                  <a:cubicBezTo>
                    <a:pt x="47770" y="621"/>
                    <a:pt x="48592" y="373"/>
                    <a:pt x="49166" y="218"/>
                  </a:cubicBezTo>
                  <a:cubicBezTo>
                    <a:pt x="49755" y="63"/>
                    <a:pt x="50066" y="1"/>
                    <a:pt x="50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6" name="Google Shape;5786;p7"/>
          <p:cNvGrpSpPr/>
          <p:nvPr/>
        </p:nvGrpSpPr>
        <p:grpSpPr>
          <a:xfrm rot="5276033" flipH="1">
            <a:off x="1313844" y="3245273"/>
            <a:ext cx="2084478" cy="1911065"/>
            <a:chOff x="3381725" y="1638925"/>
            <a:chExt cx="1715775" cy="1639475"/>
          </a:xfrm>
        </p:grpSpPr>
        <p:sp>
          <p:nvSpPr>
            <p:cNvPr id="5787" name="Google Shape;5787;p7"/>
            <p:cNvSpPr/>
            <p:nvPr/>
          </p:nvSpPr>
          <p:spPr>
            <a:xfrm>
              <a:off x="3387150" y="1638925"/>
              <a:ext cx="1710350" cy="1327375"/>
            </a:xfrm>
            <a:custGeom>
              <a:avLst/>
              <a:gdLst/>
              <a:ahLst/>
              <a:cxnLst/>
              <a:rect l="l" t="t" r="r" b="b"/>
              <a:pathLst>
                <a:path w="68414" h="53095" extrusionOk="0">
                  <a:moveTo>
                    <a:pt x="45166" y="1"/>
                  </a:moveTo>
                  <a:cubicBezTo>
                    <a:pt x="43691" y="1"/>
                    <a:pt x="42807" y="113"/>
                    <a:pt x="42807" y="113"/>
                  </a:cubicBezTo>
                  <a:cubicBezTo>
                    <a:pt x="42001" y="1198"/>
                    <a:pt x="38868" y="3773"/>
                    <a:pt x="38868" y="3773"/>
                  </a:cubicBezTo>
                  <a:cubicBezTo>
                    <a:pt x="38682" y="3416"/>
                    <a:pt x="40760" y="438"/>
                    <a:pt x="40760" y="438"/>
                  </a:cubicBezTo>
                  <a:cubicBezTo>
                    <a:pt x="40696" y="422"/>
                    <a:pt x="40607" y="415"/>
                    <a:pt x="40507" y="415"/>
                  </a:cubicBezTo>
                  <a:cubicBezTo>
                    <a:pt x="40147" y="415"/>
                    <a:pt x="39643" y="500"/>
                    <a:pt x="39643" y="500"/>
                  </a:cubicBezTo>
                  <a:cubicBezTo>
                    <a:pt x="37891" y="1260"/>
                    <a:pt x="34324" y="6518"/>
                    <a:pt x="34324" y="6518"/>
                  </a:cubicBezTo>
                  <a:cubicBezTo>
                    <a:pt x="33905" y="4890"/>
                    <a:pt x="36371" y="1354"/>
                    <a:pt x="36371" y="1353"/>
                  </a:cubicBezTo>
                  <a:lnTo>
                    <a:pt x="36371" y="1353"/>
                  </a:lnTo>
                  <a:cubicBezTo>
                    <a:pt x="26615" y="3509"/>
                    <a:pt x="15014" y="16010"/>
                    <a:pt x="15014" y="16010"/>
                  </a:cubicBezTo>
                  <a:cubicBezTo>
                    <a:pt x="14052" y="17716"/>
                    <a:pt x="12269" y="31582"/>
                    <a:pt x="12269" y="31582"/>
                  </a:cubicBezTo>
                  <a:cubicBezTo>
                    <a:pt x="9617" y="27782"/>
                    <a:pt x="11788" y="20632"/>
                    <a:pt x="11788" y="20632"/>
                  </a:cubicBezTo>
                  <a:lnTo>
                    <a:pt x="11788" y="20632"/>
                  </a:lnTo>
                  <a:cubicBezTo>
                    <a:pt x="2234" y="33133"/>
                    <a:pt x="5677" y="42640"/>
                    <a:pt x="5677" y="42640"/>
                  </a:cubicBezTo>
                  <a:cubicBezTo>
                    <a:pt x="3103" y="40577"/>
                    <a:pt x="1598" y="36948"/>
                    <a:pt x="1598" y="36948"/>
                  </a:cubicBezTo>
                  <a:lnTo>
                    <a:pt x="1598" y="36948"/>
                  </a:lnTo>
                  <a:cubicBezTo>
                    <a:pt x="1940" y="40081"/>
                    <a:pt x="4948" y="44548"/>
                    <a:pt x="4948" y="44548"/>
                  </a:cubicBezTo>
                  <a:cubicBezTo>
                    <a:pt x="3506" y="43927"/>
                    <a:pt x="839" y="40981"/>
                    <a:pt x="838" y="40980"/>
                  </a:cubicBezTo>
                  <a:lnTo>
                    <a:pt x="838" y="40980"/>
                  </a:lnTo>
                  <a:cubicBezTo>
                    <a:pt x="1908" y="43989"/>
                    <a:pt x="5134" y="45975"/>
                    <a:pt x="5134" y="45975"/>
                  </a:cubicBezTo>
                  <a:cubicBezTo>
                    <a:pt x="3072" y="46331"/>
                    <a:pt x="1" y="49418"/>
                    <a:pt x="1" y="49418"/>
                  </a:cubicBezTo>
                  <a:cubicBezTo>
                    <a:pt x="2211" y="48579"/>
                    <a:pt x="4049" y="48329"/>
                    <a:pt x="5456" y="48329"/>
                  </a:cubicBezTo>
                  <a:cubicBezTo>
                    <a:pt x="7534" y="48329"/>
                    <a:pt x="8671" y="48875"/>
                    <a:pt x="8671" y="48875"/>
                  </a:cubicBezTo>
                  <a:cubicBezTo>
                    <a:pt x="11963" y="48890"/>
                    <a:pt x="13188" y="53010"/>
                    <a:pt x="13200" y="53093"/>
                  </a:cubicBezTo>
                  <a:lnTo>
                    <a:pt x="13200" y="53093"/>
                  </a:lnTo>
                  <a:cubicBezTo>
                    <a:pt x="14890" y="51030"/>
                    <a:pt x="15216" y="48099"/>
                    <a:pt x="15216" y="48099"/>
                  </a:cubicBezTo>
                  <a:cubicBezTo>
                    <a:pt x="20039" y="46006"/>
                    <a:pt x="23435" y="41881"/>
                    <a:pt x="23436" y="41880"/>
                  </a:cubicBezTo>
                  <a:lnTo>
                    <a:pt x="23436" y="41880"/>
                  </a:lnTo>
                  <a:cubicBezTo>
                    <a:pt x="22501" y="42722"/>
                    <a:pt x="20703" y="42963"/>
                    <a:pt x="18952" y="42963"/>
                  </a:cubicBezTo>
                  <a:cubicBezTo>
                    <a:pt x="16608" y="42963"/>
                    <a:pt x="14347" y="42531"/>
                    <a:pt x="14347" y="42531"/>
                  </a:cubicBezTo>
                  <a:cubicBezTo>
                    <a:pt x="24971" y="40143"/>
                    <a:pt x="28600" y="30714"/>
                    <a:pt x="28600" y="30713"/>
                  </a:cubicBezTo>
                  <a:lnTo>
                    <a:pt x="28600" y="30713"/>
                  </a:lnTo>
                  <a:cubicBezTo>
                    <a:pt x="27685" y="31256"/>
                    <a:pt x="24134" y="31520"/>
                    <a:pt x="24134" y="31520"/>
                  </a:cubicBezTo>
                  <a:cubicBezTo>
                    <a:pt x="25452" y="30899"/>
                    <a:pt x="29779" y="28619"/>
                    <a:pt x="29779" y="28619"/>
                  </a:cubicBezTo>
                  <a:lnTo>
                    <a:pt x="31951" y="24757"/>
                  </a:lnTo>
                  <a:lnTo>
                    <a:pt x="31951" y="24757"/>
                  </a:lnTo>
                  <a:cubicBezTo>
                    <a:pt x="31206" y="24944"/>
                    <a:pt x="27530" y="27689"/>
                    <a:pt x="27530" y="27689"/>
                  </a:cubicBezTo>
                  <a:cubicBezTo>
                    <a:pt x="33796" y="19096"/>
                    <a:pt x="38434" y="17701"/>
                    <a:pt x="39845" y="17080"/>
                  </a:cubicBezTo>
                  <a:cubicBezTo>
                    <a:pt x="40003" y="17011"/>
                    <a:pt x="40170" y="16980"/>
                    <a:pt x="40342" y="16980"/>
                  </a:cubicBezTo>
                  <a:cubicBezTo>
                    <a:pt x="41714" y="16980"/>
                    <a:pt x="43428" y="18926"/>
                    <a:pt x="43428" y="18926"/>
                  </a:cubicBezTo>
                  <a:cubicBezTo>
                    <a:pt x="44451" y="17716"/>
                    <a:pt x="50888" y="14056"/>
                    <a:pt x="50888" y="14056"/>
                  </a:cubicBezTo>
                  <a:cubicBezTo>
                    <a:pt x="50097" y="12179"/>
                    <a:pt x="47987" y="10551"/>
                    <a:pt x="47987" y="10551"/>
                  </a:cubicBezTo>
                  <a:lnTo>
                    <a:pt x="47987" y="10551"/>
                  </a:lnTo>
                  <a:cubicBezTo>
                    <a:pt x="50391" y="10566"/>
                    <a:pt x="53555" y="13963"/>
                    <a:pt x="53555" y="13963"/>
                  </a:cubicBezTo>
                  <a:cubicBezTo>
                    <a:pt x="68414" y="10504"/>
                    <a:pt x="64040" y="6627"/>
                    <a:pt x="64040" y="6627"/>
                  </a:cubicBezTo>
                  <a:cubicBezTo>
                    <a:pt x="57228" y="796"/>
                    <a:pt x="49096" y="1"/>
                    <a:pt x="45166" y="1"/>
                  </a:cubicBezTo>
                  <a:close/>
                  <a:moveTo>
                    <a:pt x="13200" y="53093"/>
                  </a:moveTo>
                  <a:lnTo>
                    <a:pt x="13200" y="53093"/>
                  </a:lnTo>
                  <a:cubicBezTo>
                    <a:pt x="13200" y="53093"/>
                    <a:pt x="13200" y="53093"/>
                    <a:pt x="13199" y="53093"/>
                  </a:cubicBezTo>
                  <a:cubicBezTo>
                    <a:pt x="13200" y="53094"/>
                    <a:pt x="13200" y="53094"/>
                    <a:pt x="13200" y="53094"/>
                  </a:cubicBezTo>
                  <a:cubicBezTo>
                    <a:pt x="13200" y="53094"/>
                    <a:pt x="13200" y="53094"/>
                    <a:pt x="13200" y="5309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7"/>
            <p:cNvSpPr/>
            <p:nvPr/>
          </p:nvSpPr>
          <p:spPr>
            <a:xfrm>
              <a:off x="3381725" y="1777825"/>
              <a:ext cx="1251650" cy="1500575"/>
            </a:xfrm>
            <a:custGeom>
              <a:avLst/>
              <a:gdLst/>
              <a:ahLst/>
              <a:cxnLst/>
              <a:rect l="l" t="t" r="r" b="b"/>
              <a:pathLst>
                <a:path w="50066" h="60023" extrusionOk="0">
                  <a:moveTo>
                    <a:pt x="50066" y="1"/>
                  </a:moveTo>
                  <a:cubicBezTo>
                    <a:pt x="50065" y="1"/>
                    <a:pt x="49755" y="32"/>
                    <a:pt x="49182" y="140"/>
                  </a:cubicBezTo>
                  <a:cubicBezTo>
                    <a:pt x="48592" y="218"/>
                    <a:pt x="47739" y="373"/>
                    <a:pt x="46654" y="667"/>
                  </a:cubicBezTo>
                  <a:cubicBezTo>
                    <a:pt x="45568" y="947"/>
                    <a:pt x="44265" y="1365"/>
                    <a:pt x="42823" y="1955"/>
                  </a:cubicBezTo>
                  <a:cubicBezTo>
                    <a:pt x="41380" y="2560"/>
                    <a:pt x="39783" y="3335"/>
                    <a:pt x="38123" y="4281"/>
                  </a:cubicBezTo>
                  <a:cubicBezTo>
                    <a:pt x="36448" y="5258"/>
                    <a:pt x="34711" y="6406"/>
                    <a:pt x="32943" y="7740"/>
                  </a:cubicBezTo>
                  <a:cubicBezTo>
                    <a:pt x="32493" y="8066"/>
                    <a:pt x="32074" y="8422"/>
                    <a:pt x="31625" y="8763"/>
                  </a:cubicBezTo>
                  <a:cubicBezTo>
                    <a:pt x="31392" y="8934"/>
                    <a:pt x="31175" y="9120"/>
                    <a:pt x="30942" y="9291"/>
                  </a:cubicBezTo>
                  <a:cubicBezTo>
                    <a:pt x="30725" y="9477"/>
                    <a:pt x="30493" y="9663"/>
                    <a:pt x="30291" y="9849"/>
                  </a:cubicBezTo>
                  <a:cubicBezTo>
                    <a:pt x="29841" y="10221"/>
                    <a:pt x="29391" y="10609"/>
                    <a:pt x="28942" y="10997"/>
                  </a:cubicBezTo>
                  <a:cubicBezTo>
                    <a:pt x="28523" y="11400"/>
                    <a:pt x="28089" y="11803"/>
                    <a:pt x="27654" y="12222"/>
                  </a:cubicBezTo>
                  <a:cubicBezTo>
                    <a:pt x="26755" y="13029"/>
                    <a:pt x="25917" y="13928"/>
                    <a:pt x="25049" y="14797"/>
                  </a:cubicBezTo>
                  <a:cubicBezTo>
                    <a:pt x="24196" y="15681"/>
                    <a:pt x="23358" y="16611"/>
                    <a:pt x="22536" y="17573"/>
                  </a:cubicBezTo>
                  <a:lnTo>
                    <a:pt x="21311" y="19015"/>
                  </a:lnTo>
                  <a:cubicBezTo>
                    <a:pt x="20908" y="19512"/>
                    <a:pt x="20489" y="19992"/>
                    <a:pt x="20101" y="20489"/>
                  </a:cubicBezTo>
                  <a:cubicBezTo>
                    <a:pt x="19698" y="21001"/>
                    <a:pt x="19310" y="21497"/>
                    <a:pt x="18922" y="22009"/>
                  </a:cubicBezTo>
                  <a:lnTo>
                    <a:pt x="18349" y="22769"/>
                  </a:lnTo>
                  <a:lnTo>
                    <a:pt x="17775" y="23544"/>
                  </a:lnTo>
                  <a:cubicBezTo>
                    <a:pt x="16270" y="25607"/>
                    <a:pt x="14859" y="27747"/>
                    <a:pt x="13541" y="29872"/>
                  </a:cubicBezTo>
                  <a:cubicBezTo>
                    <a:pt x="12889" y="30958"/>
                    <a:pt x="12238" y="32012"/>
                    <a:pt x="11633" y="33098"/>
                  </a:cubicBezTo>
                  <a:cubicBezTo>
                    <a:pt x="11028" y="34168"/>
                    <a:pt x="10454" y="35223"/>
                    <a:pt x="9865" y="36277"/>
                  </a:cubicBezTo>
                  <a:cubicBezTo>
                    <a:pt x="8764" y="38387"/>
                    <a:pt x="7693" y="40450"/>
                    <a:pt x="6809" y="42435"/>
                  </a:cubicBezTo>
                  <a:cubicBezTo>
                    <a:pt x="6344" y="43427"/>
                    <a:pt x="5879" y="44373"/>
                    <a:pt x="5476" y="45335"/>
                  </a:cubicBezTo>
                  <a:cubicBezTo>
                    <a:pt x="5088" y="46281"/>
                    <a:pt x="4700" y="47212"/>
                    <a:pt x="4328" y="48080"/>
                  </a:cubicBezTo>
                  <a:cubicBezTo>
                    <a:pt x="3552" y="49833"/>
                    <a:pt x="2994" y="51477"/>
                    <a:pt x="2420" y="52935"/>
                  </a:cubicBezTo>
                  <a:cubicBezTo>
                    <a:pt x="2157" y="53664"/>
                    <a:pt x="1877" y="54331"/>
                    <a:pt x="1676" y="54967"/>
                  </a:cubicBezTo>
                  <a:lnTo>
                    <a:pt x="1086" y="56704"/>
                  </a:lnTo>
                  <a:cubicBezTo>
                    <a:pt x="714" y="57758"/>
                    <a:pt x="466" y="58596"/>
                    <a:pt x="280" y="59154"/>
                  </a:cubicBezTo>
                  <a:cubicBezTo>
                    <a:pt x="94" y="59712"/>
                    <a:pt x="1" y="60023"/>
                    <a:pt x="1" y="60023"/>
                  </a:cubicBezTo>
                  <a:cubicBezTo>
                    <a:pt x="1" y="60023"/>
                    <a:pt x="140" y="59759"/>
                    <a:pt x="388" y="59216"/>
                  </a:cubicBezTo>
                  <a:cubicBezTo>
                    <a:pt x="637" y="58673"/>
                    <a:pt x="1024" y="57898"/>
                    <a:pt x="1490" y="56890"/>
                  </a:cubicBezTo>
                  <a:cubicBezTo>
                    <a:pt x="1722" y="56378"/>
                    <a:pt x="2001" y="55820"/>
                    <a:pt x="2265" y="55215"/>
                  </a:cubicBezTo>
                  <a:cubicBezTo>
                    <a:pt x="2560" y="54610"/>
                    <a:pt x="2870" y="53974"/>
                    <a:pt x="3196" y="53276"/>
                  </a:cubicBezTo>
                  <a:cubicBezTo>
                    <a:pt x="3537" y="52578"/>
                    <a:pt x="3894" y="51849"/>
                    <a:pt x="4266" y="51074"/>
                  </a:cubicBezTo>
                  <a:cubicBezTo>
                    <a:pt x="4638" y="50267"/>
                    <a:pt x="5041" y="49461"/>
                    <a:pt x="5476" y="48623"/>
                  </a:cubicBezTo>
                  <a:cubicBezTo>
                    <a:pt x="5894" y="47770"/>
                    <a:pt x="6344" y="46902"/>
                    <a:pt x="6809" y="45986"/>
                  </a:cubicBezTo>
                  <a:cubicBezTo>
                    <a:pt x="7275" y="45071"/>
                    <a:pt x="7771" y="44141"/>
                    <a:pt x="8283" y="43195"/>
                  </a:cubicBezTo>
                  <a:cubicBezTo>
                    <a:pt x="9275" y="41272"/>
                    <a:pt x="10439" y="39317"/>
                    <a:pt x="11571" y="37239"/>
                  </a:cubicBezTo>
                  <a:cubicBezTo>
                    <a:pt x="12176" y="36231"/>
                    <a:pt x="12796" y="35207"/>
                    <a:pt x="13416" y="34168"/>
                  </a:cubicBezTo>
                  <a:cubicBezTo>
                    <a:pt x="13727" y="33641"/>
                    <a:pt x="14052" y="33129"/>
                    <a:pt x="14394" y="32617"/>
                  </a:cubicBezTo>
                  <a:lnTo>
                    <a:pt x="15371" y="31035"/>
                  </a:lnTo>
                  <a:cubicBezTo>
                    <a:pt x="16720" y="28972"/>
                    <a:pt x="18116" y="26879"/>
                    <a:pt x="19589" y="24862"/>
                  </a:cubicBezTo>
                  <a:lnTo>
                    <a:pt x="20132" y="24087"/>
                  </a:lnTo>
                  <a:lnTo>
                    <a:pt x="20690" y="23327"/>
                  </a:lnTo>
                  <a:cubicBezTo>
                    <a:pt x="21063" y="22831"/>
                    <a:pt x="21450" y="22334"/>
                    <a:pt x="21807" y="21838"/>
                  </a:cubicBezTo>
                  <a:cubicBezTo>
                    <a:pt x="22179" y="21326"/>
                    <a:pt x="22583" y="20861"/>
                    <a:pt x="22970" y="20380"/>
                  </a:cubicBezTo>
                  <a:cubicBezTo>
                    <a:pt x="23358" y="19899"/>
                    <a:pt x="23746" y="19434"/>
                    <a:pt x="24134" y="18953"/>
                  </a:cubicBezTo>
                  <a:cubicBezTo>
                    <a:pt x="24521" y="18457"/>
                    <a:pt x="24956" y="18023"/>
                    <a:pt x="25343" y="17557"/>
                  </a:cubicBezTo>
                  <a:cubicBezTo>
                    <a:pt x="25747" y="17077"/>
                    <a:pt x="26134" y="16627"/>
                    <a:pt x="26538" y="16177"/>
                  </a:cubicBezTo>
                  <a:cubicBezTo>
                    <a:pt x="27360" y="15278"/>
                    <a:pt x="28151" y="14393"/>
                    <a:pt x="28988" y="13571"/>
                  </a:cubicBezTo>
                  <a:lnTo>
                    <a:pt x="30229" y="12331"/>
                  </a:lnTo>
                  <a:cubicBezTo>
                    <a:pt x="30632" y="11943"/>
                    <a:pt x="31066" y="11555"/>
                    <a:pt x="31470" y="11167"/>
                  </a:cubicBezTo>
                  <a:cubicBezTo>
                    <a:pt x="31687" y="10981"/>
                    <a:pt x="31888" y="10780"/>
                    <a:pt x="32090" y="10594"/>
                  </a:cubicBezTo>
                  <a:cubicBezTo>
                    <a:pt x="32307" y="10423"/>
                    <a:pt x="32493" y="10221"/>
                    <a:pt x="32710" y="10051"/>
                  </a:cubicBezTo>
                  <a:cubicBezTo>
                    <a:pt x="33114" y="9694"/>
                    <a:pt x="33517" y="9337"/>
                    <a:pt x="33936" y="8981"/>
                  </a:cubicBezTo>
                  <a:cubicBezTo>
                    <a:pt x="35595" y="7600"/>
                    <a:pt x="37208" y="6391"/>
                    <a:pt x="38759" y="5320"/>
                  </a:cubicBezTo>
                  <a:cubicBezTo>
                    <a:pt x="40310" y="4297"/>
                    <a:pt x="41783" y="3397"/>
                    <a:pt x="43133" y="2684"/>
                  </a:cubicBezTo>
                  <a:cubicBezTo>
                    <a:pt x="44498" y="1986"/>
                    <a:pt x="45723" y="1443"/>
                    <a:pt x="46747" y="1040"/>
                  </a:cubicBezTo>
                  <a:cubicBezTo>
                    <a:pt x="47770" y="621"/>
                    <a:pt x="48592" y="373"/>
                    <a:pt x="49166" y="218"/>
                  </a:cubicBezTo>
                  <a:cubicBezTo>
                    <a:pt x="49755" y="63"/>
                    <a:pt x="50066" y="1"/>
                    <a:pt x="50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TextBox 34">
            <a:extLst>
              <a:ext uri="{FF2B5EF4-FFF2-40B4-BE49-F238E27FC236}">
                <a16:creationId xmlns:a16="http://schemas.microsoft.com/office/drawing/2014/main" id="{C0362FBF-2DE2-482B-866E-B9BA0C7FD6B3}"/>
              </a:ext>
            </a:extLst>
          </p:cNvPr>
          <p:cNvSpPr txBox="1"/>
          <p:nvPr userDrawn="1"/>
        </p:nvSpPr>
        <p:spPr>
          <a:xfrm>
            <a:off x="8371031" y="42906"/>
            <a:ext cx="829073" cy="307777"/>
          </a:xfrm>
          <a:prstGeom prst="rect">
            <a:avLst/>
          </a:prstGeom>
          <a:noFill/>
        </p:spPr>
        <p:txBody>
          <a:bodyPr wrap="none" rtlCol="0">
            <a:spAutoFit/>
          </a:bodyPr>
          <a:lstStyle/>
          <a:p>
            <a:r>
              <a:rPr lang="en-US">
                <a:solidFill>
                  <a:schemeClr val="accent5">
                    <a:lumMod val="75000"/>
                  </a:schemeClr>
                </a:solidFill>
                <a:latin typeface="UTM Karate" panose="02040603050506020204" pitchFamily="18" charset="0"/>
              </a:rPr>
              <a:t>KTUTS</a:t>
            </a:r>
          </a:p>
        </p:txBody>
      </p:sp>
      <p:sp>
        <p:nvSpPr>
          <p:cNvPr id="36" name="TextBox 35">
            <a:extLst>
              <a:ext uri="{FF2B5EF4-FFF2-40B4-BE49-F238E27FC236}">
                <a16:creationId xmlns:a16="http://schemas.microsoft.com/office/drawing/2014/main" id="{7BD1D441-462A-4CCF-892F-486F2DE2BDEB}"/>
              </a:ext>
            </a:extLst>
          </p:cNvPr>
          <p:cNvSpPr txBox="1"/>
          <p:nvPr userDrawn="1"/>
        </p:nvSpPr>
        <p:spPr>
          <a:xfrm>
            <a:off x="22800" y="4810849"/>
            <a:ext cx="829073" cy="307777"/>
          </a:xfrm>
          <a:prstGeom prst="rect">
            <a:avLst/>
          </a:prstGeom>
          <a:noFill/>
        </p:spPr>
        <p:txBody>
          <a:bodyPr wrap="none" rtlCol="0">
            <a:spAutoFit/>
          </a:bodyPr>
          <a:lstStyle/>
          <a:p>
            <a:r>
              <a:rPr lang="en-US">
                <a:solidFill>
                  <a:schemeClr val="accent5">
                    <a:lumMod val="75000"/>
                  </a:schemeClr>
                </a:solidFill>
                <a:latin typeface="UTM Karate" panose="02040603050506020204" pitchFamily="18" charset="0"/>
              </a:rPr>
              <a:t>KTUTS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573"/>
        <p:cNvGrpSpPr/>
        <p:nvPr/>
      </p:nvGrpSpPr>
      <p:grpSpPr>
        <a:xfrm>
          <a:off x="0" y="0"/>
          <a:ext cx="0" cy="0"/>
          <a:chOff x="0" y="0"/>
          <a:chExt cx="0" cy="0"/>
        </a:xfrm>
      </p:grpSpPr>
      <p:sp>
        <p:nvSpPr>
          <p:cNvPr id="8574" name="Google Shape;857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CUSTOM_2">
    <p:spTree>
      <p:nvGrpSpPr>
        <p:cNvPr id="1" name="Shape 17114"/>
        <p:cNvGrpSpPr/>
        <p:nvPr/>
      </p:nvGrpSpPr>
      <p:grpSpPr>
        <a:xfrm>
          <a:off x="0" y="0"/>
          <a:ext cx="0" cy="0"/>
          <a:chOff x="0" y="0"/>
          <a:chExt cx="0" cy="0"/>
        </a:xfrm>
      </p:grpSpPr>
      <p:pic>
        <p:nvPicPr>
          <p:cNvPr id="17115" name="Google Shape;17115;p26"/>
          <p:cNvPicPr preferRelativeResize="0"/>
          <p:nvPr/>
        </p:nvPicPr>
        <p:blipFill>
          <a:blip r:embed="rId2">
            <a:alphaModFix/>
          </a:blip>
          <a:stretch>
            <a:fillRect/>
          </a:stretch>
        </p:blipFill>
        <p:spPr>
          <a:xfrm>
            <a:off x="2" y="0"/>
            <a:ext cx="9144003" cy="5143513"/>
          </a:xfrm>
          <a:prstGeom prst="rect">
            <a:avLst/>
          </a:prstGeom>
          <a:noFill/>
          <a:ln>
            <a:noFill/>
          </a:ln>
        </p:spPr>
      </p:pic>
      <p:grpSp>
        <p:nvGrpSpPr>
          <p:cNvPr id="17116" name="Google Shape;17116;p26"/>
          <p:cNvGrpSpPr/>
          <p:nvPr/>
        </p:nvGrpSpPr>
        <p:grpSpPr>
          <a:xfrm rot="-2163406" flipH="1">
            <a:off x="-734022" y="445865"/>
            <a:ext cx="1513644" cy="1567071"/>
            <a:chOff x="3212275" y="349350"/>
            <a:chExt cx="486650" cy="503850"/>
          </a:xfrm>
        </p:grpSpPr>
        <p:sp>
          <p:nvSpPr>
            <p:cNvPr id="17117" name="Google Shape;17117;p26"/>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8" name="Google Shape;17118;p26"/>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9" name="Google Shape;17119;p26"/>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0" name="Google Shape;17120;p26"/>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1" name="Google Shape;17121;p26"/>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22" name="Google Shape;17122;p26"/>
          <p:cNvGrpSpPr/>
          <p:nvPr/>
        </p:nvGrpSpPr>
        <p:grpSpPr>
          <a:xfrm rot="10654506" flipH="1">
            <a:off x="8424292" y="2327164"/>
            <a:ext cx="1513669" cy="1567069"/>
            <a:chOff x="3212275" y="349350"/>
            <a:chExt cx="486650" cy="503850"/>
          </a:xfrm>
        </p:grpSpPr>
        <p:sp>
          <p:nvSpPr>
            <p:cNvPr id="17123" name="Google Shape;17123;p26"/>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4" name="Google Shape;17124;p26"/>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5" name="Google Shape;17125;p26"/>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6" name="Google Shape;17126;p26"/>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7" name="Google Shape;17127;p26"/>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extBox 14">
            <a:extLst>
              <a:ext uri="{FF2B5EF4-FFF2-40B4-BE49-F238E27FC236}">
                <a16:creationId xmlns:a16="http://schemas.microsoft.com/office/drawing/2014/main" id="{E749EF72-D1E8-4E86-BBF2-D113D98B3AE3}"/>
              </a:ext>
            </a:extLst>
          </p:cNvPr>
          <p:cNvSpPr txBox="1"/>
          <p:nvPr userDrawn="1"/>
        </p:nvSpPr>
        <p:spPr>
          <a:xfrm>
            <a:off x="8371031" y="42906"/>
            <a:ext cx="829073" cy="307777"/>
          </a:xfrm>
          <a:prstGeom prst="rect">
            <a:avLst/>
          </a:prstGeom>
          <a:noFill/>
        </p:spPr>
        <p:txBody>
          <a:bodyPr wrap="none" rtlCol="0">
            <a:spAutoFit/>
          </a:bodyPr>
          <a:lstStyle/>
          <a:p>
            <a:r>
              <a:rPr lang="en-US">
                <a:solidFill>
                  <a:schemeClr val="accent5">
                    <a:lumMod val="75000"/>
                  </a:schemeClr>
                </a:solidFill>
                <a:latin typeface="UTM Karate" panose="02040603050506020204" pitchFamily="18" charset="0"/>
              </a:rPr>
              <a:t>KTUTS</a:t>
            </a:r>
          </a:p>
        </p:txBody>
      </p:sp>
      <p:sp>
        <p:nvSpPr>
          <p:cNvPr id="16" name="TextBox 15">
            <a:extLst>
              <a:ext uri="{FF2B5EF4-FFF2-40B4-BE49-F238E27FC236}">
                <a16:creationId xmlns:a16="http://schemas.microsoft.com/office/drawing/2014/main" id="{63E923C3-D4A2-4FB1-9601-C7885A20A79A}"/>
              </a:ext>
            </a:extLst>
          </p:cNvPr>
          <p:cNvSpPr txBox="1"/>
          <p:nvPr userDrawn="1"/>
        </p:nvSpPr>
        <p:spPr>
          <a:xfrm>
            <a:off x="22800" y="4810849"/>
            <a:ext cx="829073" cy="307777"/>
          </a:xfrm>
          <a:prstGeom prst="rect">
            <a:avLst/>
          </a:prstGeom>
          <a:noFill/>
        </p:spPr>
        <p:txBody>
          <a:bodyPr wrap="none" rtlCol="0">
            <a:spAutoFit/>
          </a:bodyPr>
          <a:lstStyle/>
          <a:p>
            <a:r>
              <a:rPr lang="en-US">
                <a:solidFill>
                  <a:schemeClr val="accent5">
                    <a:lumMod val="75000"/>
                  </a:schemeClr>
                </a:solidFill>
                <a:latin typeface="UTM Karate" panose="02040603050506020204" pitchFamily="18" charset="0"/>
              </a:rPr>
              <a:t>KTUTS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2">
  <p:cSld name="CUSTOM_3">
    <p:bg>
      <p:bgPr>
        <a:solidFill>
          <a:schemeClr val="accent3"/>
        </a:solidFill>
        <a:effectLst/>
      </p:bgPr>
    </p:bg>
    <p:spTree>
      <p:nvGrpSpPr>
        <p:cNvPr id="1" name="Shape 17128"/>
        <p:cNvGrpSpPr/>
        <p:nvPr/>
      </p:nvGrpSpPr>
      <p:grpSpPr>
        <a:xfrm>
          <a:off x="0" y="0"/>
          <a:ext cx="0" cy="0"/>
          <a:chOff x="0" y="0"/>
          <a:chExt cx="0" cy="0"/>
        </a:xfrm>
      </p:grpSpPr>
      <p:pic>
        <p:nvPicPr>
          <p:cNvPr id="17129" name="Google Shape;17129;p27"/>
          <p:cNvPicPr preferRelativeResize="0"/>
          <p:nvPr/>
        </p:nvPicPr>
        <p:blipFill>
          <a:blip r:embed="rId2">
            <a:alphaModFix/>
          </a:blip>
          <a:stretch>
            <a:fillRect/>
          </a:stretch>
        </p:blipFill>
        <p:spPr>
          <a:xfrm>
            <a:off x="11" y="0"/>
            <a:ext cx="9143982" cy="5143501"/>
          </a:xfrm>
          <a:prstGeom prst="rect">
            <a:avLst/>
          </a:prstGeom>
          <a:noFill/>
          <a:ln>
            <a:noFill/>
          </a:ln>
        </p:spPr>
      </p:pic>
      <p:grpSp>
        <p:nvGrpSpPr>
          <p:cNvPr id="17130" name="Google Shape;17130;p27"/>
          <p:cNvGrpSpPr/>
          <p:nvPr/>
        </p:nvGrpSpPr>
        <p:grpSpPr>
          <a:xfrm rot="-3698963">
            <a:off x="282649" y="-494512"/>
            <a:ext cx="1197972" cy="1357182"/>
            <a:chOff x="2807100" y="2138800"/>
            <a:chExt cx="649550" cy="735875"/>
          </a:xfrm>
        </p:grpSpPr>
        <p:sp>
          <p:nvSpPr>
            <p:cNvPr id="17131" name="Google Shape;17131;p27"/>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2" name="Google Shape;17132;p27"/>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3" name="Google Shape;17133;p27"/>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4" name="Google Shape;17134;p27"/>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5" name="Google Shape;17135;p27"/>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36" name="Google Shape;17136;p27"/>
          <p:cNvGrpSpPr/>
          <p:nvPr/>
        </p:nvGrpSpPr>
        <p:grpSpPr>
          <a:xfrm rot="2455371">
            <a:off x="8692677" y="697161"/>
            <a:ext cx="1127692" cy="1167549"/>
            <a:chOff x="3212275" y="349350"/>
            <a:chExt cx="486650" cy="503850"/>
          </a:xfrm>
        </p:grpSpPr>
        <p:sp>
          <p:nvSpPr>
            <p:cNvPr id="17137" name="Google Shape;17137;p27"/>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8" name="Google Shape;17138;p27"/>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9" name="Google Shape;17139;p27"/>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0" name="Google Shape;17140;p27"/>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1" name="Google Shape;17141;p27"/>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42" name="Google Shape;17142;p27"/>
          <p:cNvGrpSpPr/>
          <p:nvPr/>
        </p:nvGrpSpPr>
        <p:grpSpPr>
          <a:xfrm rot="-6126719">
            <a:off x="1728983" y="4208331"/>
            <a:ext cx="1535043" cy="1923566"/>
            <a:chOff x="4082775" y="914425"/>
            <a:chExt cx="777050" cy="973675"/>
          </a:xfrm>
        </p:grpSpPr>
        <p:sp>
          <p:nvSpPr>
            <p:cNvPr id="17143" name="Google Shape;17143;p27"/>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4" name="Google Shape;17144;p27"/>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5" name="Google Shape;17145;p27"/>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6" name="Google Shape;17146;p27"/>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7" name="Google Shape;17147;p27"/>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8" name="Google Shape;17148;p27"/>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9" name="Google Shape;17149;p27"/>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0" name="Google Shape;17150;p27"/>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1" name="Google Shape;17151;p27"/>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2" name="Google Shape;17152;p27"/>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TextBox 25">
            <a:extLst>
              <a:ext uri="{FF2B5EF4-FFF2-40B4-BE49-F238E27FC236}">
                <a16:creationId xmlns:a16="http://schemas.microsoft.com/office/drawing/2014/main" id="{1FDF536C-C29D-430B-A931-74AAF44AA449}"/>
              </a:ext>
            </a:extLst>
          </p:cNvPr>
          <p:cNvSpPr txBox="1"/>
          <p:nvPr userDrawn="1"/>
        </p:nvSpPr>
        <p:spPr>
          <a:xfrm>
            <a:off x="8371031" y="42906"/>
            <a:ext cx="829073" cy="307777"/>
          </a:xfrm>
          <a:prstGeom prst="rect">
            <a:avLst/>
          </a:prstGeom>
          <a:noFill/>
        </p:spPr>
        <p:txBody>
          <a:bodyPr wrap="none" rtlCol="0">
            <a:spAutoFit/>
          </a:bodyPr>
          <a:lstStyle/>
          <a:p>
            <a:r>
              <a:rPr lang="en-US">
                <a:solidFill>
                  <a:schemeClr val="accent5">
                    <a:lumMod val="75000"/>
                  </a:schemeClr>
                </a:solidFill>
                <a:latin typeface="UTM Karate" panose="02040603050506020204" pitchFamily="18" charset="0"/>
              </a:rPr>
              <a:t>KTUTS</a:t>
            </a:r>
          </a:p>
        </p:txBody>
      </p:sp>
      <p:sp>
        <p:nvSpPr>
          <p:cNvPr id="27" name="TextBox 26">
            <a:extLst>
              <a:ext uri="{FF2B5EF4-FFF2-40B4-BE49-F238E27FC236}">
                <a16:creationId xmlns:a16="http://schemas.microsoft.com/office/drawing/2014/main" id="{B69358A2-26DD-4AD2-BA4D-6C5FE13515DB}"/>
              </a:ext>
            </a:extLst>
          </p:cNvPr>
          <p:cNvSpPr txBox="1"/>
          <p:nvPr userDrawn="1"/>
        </p:nvSpPr>
        <p:spPr>
          <a:xfrm>
            <a:off x="22800" y="4810849"/>
            <a:ext cx="829073" cy="307777"/>
          </a:xfrm>
          <a:prstGeom prst="rect">
            <a:avLst/>
          </a:prstGeom>
          <a:noFill/>
        </p:spPr>
        <p:txBody>
          <a:bodyPr wrap="none" rtlCol="0">
            <a:spAutoFit/>
          </a:bodyPr>
          <a:lstStyle/>
          <a:p>
            <a:r>
              <a:rPr lang="en-US">
                <a:solidFill>
                  <a:schemeClr val="accent5">
                    <a:lumMod val="75000"/>
                  </a:schemeClr>
                </a:solidFill>
                <a:latin typeface="UTM Karate" panose="02040603050506020204" pitchFamily="18" charset="0"/>
              </a:rPr>
              <a:t>KTUTS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75544-6489-4B25-A2D6-71B686E601D0}"/>
              </a:ext>
            </a:extLst>
          </p:cNvPr>
          <p:cNvSpPr>
            <a:spLocks noGrp="1"/>
          </p:cNvSpPr>
          <p:nvPr>
            <p:ph type="title"/>
          </p:nvPr>
        </p:nvSpPr>
        <p:spPr/>
        <p:txBody>
          <a:bodyPr/>
          <a:lstStyle/>
          <a:p>
            <a:r>
              <a:rPr lang="en-US"/>
              <a:t>Click to edit Master title style</a:t>
            </a:r>
            <a:endParaRPr lang="en-PH"/>
          </a:p>
        </p:txBody>
      </p:sp>
      <p:sp>
        <p:nvSpPr>
          <p:cNvPr id="3" name="Content Placeholder 2">
            <a:extLst>
              <a:ext uri="{FF2B5EF4-FFF2-40B4-BE49-F238E27FC236}">
                <a16:creationId xmlns:a16="http://schemas.microsoft.com/office/drawing/2014/main" id="{8AA6A9B0-0339-4FF8-8396-CDBB96E0A1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BB33EE79-7C1A-4DB9-A53E-61C98FA36DF1}"/>
              </a:ext>
            </a:extLst>
          </p:cNvPr>
          <p:cNvSpPr>
            <a:spLocks noGrp="1"/>
          </p:cNvSpPr>
          <p:nvPr>
            <p:ph type="dt" sz="half" idx="10"/>
          </p:nvPr>
        </p:nvSpPr>
        <p:spPr/>
        <p:txBody>
          <a:bodyPr/>
          <a:lstStyle/>
          <a:p>
            <a:fld id="{15B6360D-5EE5-4958-AA70-A0B871AC2E63}" type="datetimeFigureOut">
              <a:rPr lang="en-PH" smtClean="0"/>
              <a:t>26/01/2022</a:t>
            </a:fld>
            <a:endParaRPr lang="en-PH"/>
          </a:p>
        </p:txBody>
      </p:sp>
      <p:sp>
        <p:nvSpPr>
          <p:cNvPr id="5" name="Footer Placeholder 4">
            <a:extLst>
              <a:ext uri="{FF2B5EF4-FFF2-40B4-BE49-F238E27FC236}">
                <a16:creationId xmlns:a16="http://schemas.microsoft.com/office/drawing/2014/main" id="{AE0D495E-C8F6-4DFC-B613-427936AB8076}"/>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1ADD67F8-B65B-4AB4-9BA4-E875600AAF3A}"/>
              </a:ext>
            </a:extLst>
          </p:cNvPr>
          <p:cNvSpPr>
            <a:spLocks noGrp="1"/>
          </p:cNvSpPr>
          <p:nvPr>
            <p:ph type="sldNum" sz="quarter" idx="12"/>
          </p:nvPr>
        </p:nvSpPr>
        <p:spPr/>
        <p:txBody>
          <a:bodyPr/>
          <a:lstStyle/>
          <a:p>
            <a:fld id="{DBEF7D67-D9CC-4612-8ECB-7080459837E5}" type="slidenum">
              <a:rPr lang="en-PH" smtClean="0"/>
              <a:t>‹#›</a:t>
            </a:fld>
            <a:endParaRPr lang="en-PH"/>
          </a:p>
        </p:txBody>
      </p:sp>
    </p:spTree>
    <p:extLst>
      <p:ext uri="{BB962C8B-B14F-4D97-AF65-F5344CB8AC3E}">
        <p14:creationId xmlns:p14="http://schemas.microsoft.com/office/powerpoint/2010/main" val="1017430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CF5D53-9096-4D2C-9D8F-D3CCDA065488}"/>
              </a:ext>
            </a:extLst>
          </p:cNvPr>
          <p:cNvPicPr>
            <a:picLocks noChangeAspect="1"/>
          </p:cNvPicPr>
          <p:nvPr userDrawn="1"/>
        </p:nvPicPr>
        <p:blipFill>
          <a:blip r:embed="rId2"/>
          <a:stretch>
            <a:fillRect/>
          </a:stretch>
        </p:blipFill>
        <p:spPr>
          <a:xfrm>
            <a:off x="0" y="1"/>
            <a:ext cx="9144000" cy="5143499"/>
          </a:xfrm>
          <a:prstGeom prst="rect">
            <a:avLst/>
          </a:prstGeom>
        </p:spPr>
      </p:pic>
      <p:sp>
        <p:nvSpPr>
          <p:cNvPr id="3" name="TextBox 2">
            <a:extLst>
              <a:ext uri="{FF2B5EF4-FFF2-40B4-BE49-F238E27FC236}">
                <a16:creationId xmlns:a16="http://schemas.microsoft.com/office/drawing/2014/main" id="{06B6F759-4256-44A3-B228-CCF985EF69D2}"/>
              </a:ext>
            </a:extLst>
          </p:cNvPr>
          <p:cNvSpPr txBox="1"/>
          <p:nvPr userDrawn="1"/>
        </p:nvSpPr>
        <p:spPr>
          <a:xfrm>
            <a:off x="8371031" y="42906"/>
            <a:ext cx="829073" cy="307777"/>
          </a:xfrm>
          <a:prstGeom prst="rect">
            <a:avLst/>
          </a:prstGeom>
          <a:noFill/>
        </p:spPr>
        <p:txBody>
          <a:bodyPr wrap="none" rtlCol="0">
            <a:spAutoFit/>
          </a:bodyPr>
          <a:lstStyle/>
          <a:p>
            <a:r>
              <a:rPr lang="en-US">
                <a:solidFill>
                  <a:schemeClr val="accent5">
                    <a:lumMod val="75000"/>
                  </a:schemeClr>
                </a:solidFill>
                <a:latin typeface="UTM Karate" panose="02040603050506020204" pitchFamily="18" charset="0"/>
              </a:rPr>
              <a:t>KTUTS</a:t>
            </a:r>
          </a:p>
        </p:txBody>
      </p:sp>
      <p:sp>
        <p:nvSpPr>
          <p:cNvPr id="5" name="TextBox 4">
            <a:extLst>
              <a:ext uri="{FF2B5EF4-FFF2-40B4-BE49-F238E27FC236}">
                <a16:creationId xmlns:a16="http://schemas.microsoft.com/office/drawing/2014/main" id="{53420A28-DDFD-48F8-BB7B-F2C92EEE75C1}"/>
              </a:ext>
            </a:extLst>
          </p:cNvPr>
          <p:cNvSpPr txBox="1"/>
          <p:nvPr userDrawn="1"/>
        </p:nvSpPr>
        <p:spPr>
          <a:xfrm>
            <a:off x="22800" y="4810849"/>
            <a:ext cx="829073" cy="307777"/>
          </a:xfrm>
          <a:prstGeom prst="rect">
            <a:avLst/>
          </a:prstGeom>
          <a:noFill/>
        </p:spPr>
        <p:txBody>
          <a:bodyPr wrap="none" rtlCol="0">
            <a:spAutoFit/>
          </a:bodyPr>
          <a:lstStyle/>
          <a:p>
            <a:r>
              <a:rPr lang="en-US">
                <a:solidFill>
                  <a:schemeClr val="accent5">
                    <a:lumMod val="75000"/>
                  </a:schemeClr>
                </a:solidFill>
                <a:latin typeface="UTM Karate" panose="02040603050506020204" pitchFamily="18" charset="0"/>
              </a:rPr>
              <a:t>KTUTS</a:t>
            </a:r>
          </a:p>
        </p:txBody>
      </p:sp>
    </p:spTree>
    <p:extLst>
      <p:ext uri="{BB962C8B-B14F-4D97-AF65-F5344CB8AC3E}">
        <p14:creationId xmlns:p14="http://schemas.microsoft.com/office/powerpoint/2010/main" val="1857453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2E65E2-75CE-4BFC-8FB5-6A0ECD2D6ECB}"/>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4" name="Picture 3" descr="A picture containing text, manhole cover&#10;&#10;Description automatically generated">
            <a:extLst>
              <a:ext uri="{FF2B5EF4-FFF2-40B4-BE49-F238E27FC236}">
                <a16:creationId xmlns:a16="http://schemas.microsoft.com/office/drawing/2014/main" id="{CD04EC0B-EC17-4D7E-9129-2C8B3BB65013}"/>
              </a:ext>
            </a:extLst>
          </p:cNvPr>
          <p:cNvPicPr>
            <a:picLocks noChangeAspect="1"/>
          </p:cNvPicPr>
          <p:nvPr userDrawn="1"/>
        </p:nvPicPr>
        <p:blipFill>
          <a:blip r:embed="rId2">
            <a:alphaModFix/>
          </a:blip>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0F3465D2-E838-4C53-B5FA-A96DC5555F12}"/>
              </a:ext>
            </a:extLst>
          </p:cNvPr>
          <p:cNvSpPr txBox="1"/>
          <p:nvPr userDrawn="1"/>
        </p:nvSpPr>
        <p:spPr>
          <a:xfrm>
            <a:off x="8371031" y="42906"/>
            <a:ext cx="829073" cy="307777"/>
          </a:xfrm>
          <a:prstGeom prst="rect">
            <a:avLst/>
          </a:prstGeom>
          <a:noFill/>
        </p:spPr>
        <p:txBody>
          <a:bodyPr wrap="none" rtlCol="0">
            <a:spAutoFit/>
          </a:bodyPr>
          <a:lstStyle/>
          <a:p>
            <a:r>
              <a:rPr lang="en-US">
                <a:solidFill>
                  <a:schemeClr val="accent5">
                    <a:lumMod val="40000"/>
                    <a:lumOff val="60000"/>
                  </a:schemeClr>
                </a:solidFill>
                <a:latin typeface="UTM Karate" panose="02040603050506020204" pitchFamily="18" charset="0"/>
              </a:rPr>
              <a:t>KTUTS</a:t>
            </a:r>
          </a:p>
        </p:txBody>
      </p:sp>
      <p:sp>
        <p:nvSpPr>
          <p:cNvPr id="6" name="TextBox 5">
            <a:extLst>
              <a:ext uri="{FF2B5EF4-FFF2-40B4-BE49-F238E27FC236}">
                <a16:creationId xmlns:a16="http://schemas.microsoft.com/office/drawing/2014/main" id="{60BBD6FF-7914-4C0D-9A90-643056E55806}"/>
              </a:ext>
            </a:extLst>
          </p:cNvPr>
          <p:cNvSpPr txBox="1"/>
          <p:nvPr userDrawn="1"/>
        </p:nvSpPr>
        <p:spPr>
          <a:xfrm>
            <a:off x="22800" y="4810849"/>
            <a:ext cx="829073" cy="307777"/>
          </a:xfrm>
          <a:prstGeom prst="rect">
            <a:avLst/>
          </a:prstGeom>
          <a:noFill/>
        </p:spPr>
        <p:txBody>
          <a:bodyPr wrap="none" rtlCol="0">
            <a:spAutoFit/>
          </a:bodyPr>
          <a:lstStyle/>
          <a:p>
            <a:r>
              <a:rPr lang="en-US">
                <a:solidFill>
                  <a:schemeClr val="accent5">
                    <a:lumMod val="40000"/>
                    <a:lumOff val="60000"/>
                  </a:schemeClr>
                </a:solidFill>
                <a:latin typeface="UTM Karate" panose="02040603050506020204" pitchFamily="18" charset="0"/>
              </a:rPr>
              <a:t>KTUTS</a:t>
            </a:r>
          </a:p>
        </p:txBody>
      </p:sp>
    </p:spTree>
    <p:extLst>
      <p:ext uri="{BB962C8B-B14F-4D97-AF65-F5344CB8AC3E}">
        <p14:creationId xmlns:p14="http://schemas.microsoft.com/office/powerpoint/2010/main" val="581097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s://www.facebook.com/teamKTUTS" TargetMode="Externa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Lobster"/>
              <a:buNone/>
              <a:defRPr sz="2800">
                <a:solidFill>
                  <a:schemeClr val="dk1"/>
                </a:solidFill>
                <a:latin typeface="Lobster"/>
                <a:ea typeface="Lobster"/>
                <a:cs typeface="Lobster"/>
                <a:sym typeface="Lobster"/>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1"/>
              </a:buClr>
              <a:buSzPts val="1800"/>
              <a:buFont typeface="Poppins"/>
              <a:buChar char="●"/>
              <a:defRPr sz="1800" b="1">
                <a:solidFill>
                  <a:schemeClr val="lt1"/>
                </a:solidFill>
                <a:latin typeface="Poppins"/>
                <a:ea typeface="Poppins"/>
                <a:cs typeface="Poppins"/>
                <a:sym typeface="Poppins"/>
              </a:defRPr>
            </a:lvl1pPr>
            <a:lvl2pPr marL="914400" lvl="1" indent="-317500">
              <a:lnSpc>
                <a:spcPct val="115000"/>
              </a:lnSpc>
              <a:spcBef>
                <a:spcPts val="1600"/>
              </a:spcBef>
              <a:spcAft>
                <a:spcPts val="0"/>
              </a:spcAft>
              <a:buClr>
                <a:schemeClr val="lt1"/>
              </a:buClr>
              <a:buSzPts val="1400"/>
              <a:buFont typeface="Poppins"/>
              <a:buChar char="○"/>
              <a:defRPr>
                <a:solidFill>
                  <a:schemeClr val="lt1"/>
                </a:solidFill>
                <a:latin typeface="Poppins"/>
                <a:ea typeface="Poppins"/>
                <a:cs typeface="Poppins"/>
                <a:sym typeface="Poppins"/>
              </a:defRPr>
            </a:lvl2pPr>
            <a:lvl3pPr marL="1371600" lvl="2" indent="-317500">
              <a:lnSpc>
                <a:spcPct val="115000"/>
              </a:lnSpc>
              <a:spcBef>
                <a:spcPts val="1600"/>
              </a:spcBef>
              <a:spcAft>
                <a:spcPts val="0"/>
              </a:spcAft>
              <a:buClr>
                <a:schemeClr val="lt1"/>
              </a:buClr>
              <a:buSzPts val="1400"/>
              <a:buFont typeface="Poppins"/>
              <a:buChar char="■"/>
              <a:defRPr>
                <a:solidFill>
                  <a:schemeClr val="lt1"/>
                </a:solidFill>
                <a:latin typeface="Poppins"/>
                <a:ea typeface="Poppins"/>
                <a:cs typeface="Poppins"/>
                <a:sym typeface="Poppins"/>
              </a:defRPr>
            </a:lvl3pPr>
            <a:lvl4pPr marL="1828800" lvl="3" indent="-317500">
              <a:lnSpc>
                <a:spcPct val="115000"/>
              </a:lnSpc>
              <a:spcBef>
                <a:spcPts val="1600"/>
              </a:spcBef>
              <a:spcAft>
                <a:spcPts val="0"/>
              </a:spcAft>
              <a:buClr>
                <a:schemeClr val="lt1"/>
              </a:buClr>
              <a:buSzPts val="1400"/>
              <a:buFont typeface="Poppins"/>
              <a:buChar char="●"/>
              <a:defRPr>
                <a:solidFill>
                  <a:schemeClr val="lt1"/>
                </a:solidFill>
                <a:latin typeface="Poppins"/>
                <a:ea typeface="Poppins"/>
                <a:cs typeface="Poppins"/>
                <a:sym typeface="Poppins"/>
              </a:defRPr>
            </a:lvl4pPr>
            <a:lvl5pPr marL="2286000" lvl="4" indent="-317500">
              <a:lnSpc>
                <a:spcPct val="115000"/>
              </a:lnSpc>
              <a:spcBef>
                <a:spcPts val="1600"/>
              </a:spcBef>
              <a:spcAft>
                <a:spcPts val="0"/>
              </a:spcAft>
              <a:buClr>
                <a:schemeClr val="lt1"/>
              </a:buClr>
              <a:buSzPts val="1400"/>
              <a:buFont typeface="Poppins"/>
              <a:buChar char="○"/>
              <a:defRPr>
                <a:solidFill>
                  <a:schemeClr val="lt1"/>
                </a:solidFill>
                <a:latin typeface="Poppins"/>
                <a:ea typeface="Poppins"/>
                <a:cs typeface="Poppins"/>
                <a:sym typeface="Poppins"/>
              </a:defRPr>
            </a:lvl5pPr>
            <a:lvl6pPr marL="2743200" lvl="5" indent="-317500">
              <a:lnSpc>
                <a:spcPct val="115000"/>
              </a:lnSpc>
              <a:spcBef>
                <a:spcPts val="1600"/>
              </a:spcBef>
              <a:spcAft>
                <a:spcPts val="0"/>
              </a:spcAft>
              <a:buClr>
                <a:schemeClr val="lt1"/>
              </a:buClr>
              <a:buSzPts val="1400"/>
              <a:buFont typeface="Poppins"/>
              <a:buChar char="■"/>
              <a:defRPr>
                <a:solidFill>
                  <a:schemeClr val="lt1"/>
                </a:solidFill>
                <a:latin typeface="Poppins"/>
                <a:ea typeface="Poppins"/>
                <a:cs typeface="Poppins"/>
                <a:sym typeface="Poppins"/>
              </a:defRPr>
            </a:lvl6pPr>
            <a:lvl7pPr marL="3200400" lvl="6" indent="-317500">
              <a:lnSpc>
                <a:spcPct val="115000"/>
              </a:lnSpc>
              <a:spcBef>
                <a:spcPts val="1600"/>
              </a:spcBef>
              <a:spcAft>
                <a:spcPts val="0"/>
              </a:spcAft>
              <a:buClr>
                <a:schemeClr val="lt1"/>
              </a:buClr>
              <a:buSzPts val="1400"/>
              <a:buFont typeface="Poppins"/>
              <a:buChar char="●"/>
              <a:defRPr>
                <a:solidFill>
                  <a:schemeClr val="lt1"/>
                </a:solidFill>
                <a:latin typeface="Poppins"/>
                <a:ea typeface="Poppins"/>
                <a:cs typeface="Poppins"/>
                <a:sym typeface="Poppins"/>
              </a:defRPr>
            </a:lvl7pPr>
            <a:lvl8pPr marL="3657600" lvl="7" indent="-317500">
              <a:lnSpc>
                <a:spcPct val="115000"/>
              </a:lnSpc>
              <a:spcBef>
                <a:spcPts val="1600"/>
              </a:spcBef>
              <a:spcAft>
                <a:spcPts val="0"/>
              </a:spcAft>
              <a:buClr>
                <a:schemeClr val="lt1"/>
              </a:buClr>
              <a:buSzPts val="1400"/>
              <a:buFont typeface="Poppins"/>
              <a:buChar char="○"/>
              <a:defRPr>
                <a:solidFill>
                  <a:schemeClr val="lt1"/>
                </a:solidFill>
                <a:latin typeface="Poppins"/>
                <a:ea typeface="Poppins"/>
                <a:cs typeface="Poppins"/>
                <a:sym typeface="Poppins"/>
              </a:defRPr>
            </a:lvl8pPr>
            <a:lvl9pPr marL="4114800" lvl="8" indent="-317500">
              <a:lnSpc>
                <a:spcPct val="115000"/>
              </a:lnSpc>
              <a:spcBef>
                <a:spcPts val="1600"/>
              </a:spcBef>
              <a:spcAft>
                <a:spcPts val="1600"/>
              </a:spcAft>
              <a:buClr>
                <a:schemeClr val="lt1"/>
              </a:buClr>
              <a:buSzPts val="1400"/>
              <a:buFont typeface="Poppins"/>
              <a:buChar char="■"/>
              <a:defRPr>
                <a:solidFill>
                  <a:schemeClr val="lt1"/>
                </a:solidFill>
                <a:latin typeface="Poppins"/>
                <a:ea typeface="Poppins"/>
                <a:cs typeface="Poppins"/>
                <a:sym typeface="Poppi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pic>
        <p:nvPicPr>
          <p:cNvPr id="5" name="Picture 4" descr="A picture containing diagram&#10;&#10;Description automatically generated">
            <a:extLst>
              <a:ext uri="{FF2B5EF4-FFF2-40B4-BE49-F238E27FC236}">
                <a16:creationId xmlns:a16="http://schemas.microsoft.com/office/drawing/2014/main" id="{C56CAD0A-4F06-4195-A8B1-A7E225816FB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6934160" y="16804787"/>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C04C940B-94D1-4EC9-9119-53EF6529566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6144240" y="16175014"/>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46E3CD4A-A730-4310-BB6E-27F793C0474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6934160" y="-12334095"/>
            <a:ext cx="1881378" cy="162530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DA7B667F-9E9A-47E6-BE52-CD32D4F4594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6163671" y="-12151217"/>
            <a:ext cx="1881378" cy="1625303"/>
          </a:xfrm>
          <a:prstGeom prst="rect">
            <a:avLst/>
          </a:prstGeom>
        </p:spPr>
      </p:pic>
      <p:sp>
        <p:nvSpPr>
          <p:cNvPr id="12" name="TextBox 11">
            <a:extLst>
              <a:ext uri="{FF2B5EF4-FFF2-40B4-BE49-F238E27FC236}">
                <a16:creationId xmlns:a16="http://schemas.microsoft.com/office/drawing/2014/main" id="{A1EEE8EB-BAEF-4473-BCF1-5F885A76A219}"/>
              </a:ext>
            </a:extLst>
          </p:cNvPr>
          <p:cNvSpPr txBox="1"/>
          <p:nvPr userDrawn="1"/>
        </p:nvSpPr>
        <p:spPr>
          <a:xfrm>
            <a:off x="2597398" y="8394353"/>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1"/>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sp>
        <p:nvSpPr>
          <p:cNvPr id="2" name="TextBox 1">
            <a:extLst>
              <a:ext uri="{FF2B5EF4-FFF2-40B4-BE49-F238E27FC236}">
                <a16:creationId xmlns:a16="http://schemas.microsoft.com/office/drawing/2014/main" id="{D3634B5B-887B-4061-8855-91094359DB32}"/>
              </a:ext>
            </a:extLst>
          </p:cNvPr>
          <p:cNvSpPr txBox="1"/>
          <p:nvPr userDrawn="1"/>
        </p:nvSpPr>
        <p:spPr>
          <a:xfrm>
            <a:off x="8371031" y="42906"/>
            <a:ext cx="829073" cy="307777"/>
          </a:xfrm>
          <a:prstGeom prst="rect">
            <a:avLst/>
          </a:prstGeom>
          <a:noFill/>
        </p:spPr>
        <p:txBody>
          <a:bodyPr wrap="none" rtlCol="0">
            <a:spAutoFit/>
          </a:bodyPr>
          <a:lstStyle/>
          <a:p>
            <a:r>
              <a:rPr lang="en-US">
                <a:solidFill>
                  <a:schemeClr val="accent5">
                    <a:lumMod val="75000"/>
                  </a:schemeClr>
                </a:solidFill>
                <a:latin typeface="UTM Karate" panose="02040603050506020204" pitchFamily="18" charset="0"/>
              </a:rPr>
              <a:t>KTUTS</a:t>
            </a:r>
          </a:p>
        </p:txBody>
      </p:sp>
      <p:sp>
        <p:nvSpPr>
          <p:cNvPr id="13" name="TextBox 12">
            <a:extLst>
              <a:ext uri="{FF2B5EF4-FFF2-40B4-BE49-F238E27FC236}">
                <a16:creationId xmlns:a16="http://schemas.microsoft.com/office/drawing/2014/main" id="{94836ECC-9956-4062-AAA3-C50A0C96F72E}"/>
              </a:ext>
            </a:extLst>
          </p:cNvPr>
          <p:cNvSpPr txBox="1"/>
          <p:nvPr userDrawn="1"/>
        </p:nvSpPr>
        <p:spPr>
          <a:xfrm>
            <a:off x="22800" y="4810849"/>
            <a:ext cx="829073" cy="307777"/>
          </a:xfrm>
          <a:prstGeom prst="rect">
            <a:avLst/>
          </a:prstGeom>
          <a:noFill/>
        </p:spPr>
        <p:txBody>
          <a:bodyPr wrap="none" rtlCol="0">
            <a:spAutoFit/>
          </a:bodyPr>
          <a:lstStyle/>
          <a:p>
            <a:r>
              <a:rPr lang="en-US">
                <a:solidFill>
                  <a:schemeClr val="accent5">
                    <a:lumMod val="75000"/>
                  </a:schemeClr>
                </a:solidFill>
                <a:latin typeface="UTM Karate" panose="02040603050506020204" pitchFamily="18" charset="0"/>
              </a:rPr>
              <a:t>KTUTS</a:t>
            </a:r>
          </a:p>
        </p:txBody>
      </p:sp>
      <p:pic>
        <p:nvPicPr>
          <p:cNvPr id="14" name="Picture 13" descr="A picture containing diagram&#10;&#10;Description automatically generated">
            <a:extLst>
              <a:ext uri="{FF2B5EF4-FFF2-40B4-BE49-F238E27FC236}">
                <a16:creationId xmlns:a16="http://schemas.microsoft.com/office/drawing/2014/main" id="{DA3C0B81-4387-4886-ABEA-B07774D362BE}"/>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0" y="7945414"/>
            <a:ext cx="1881378" cy="1625303"/>
          </a:xfrm>
          <a:prstGeom prst="rect">
            <a:avLst/>
          </a:prstGeom>
        </p:spPr>
      </p:pic>
    </p:spTree>
  </p:cSld>
  <p:clrMap bg1="lt1" tx1="dk1" bg2="dk2" tx2="lt2" accent1="accent1" accent2="accent2" accent3="accent3" accent4="accent4" accent5="accent5" accent6="accent6" hlink="hlink" folHlink="folHlink"/>
  <p:sldLayoutIdLst>
    <p:sldLayoutId id="2147483652" r:id="rId1"/>
    <p:sldLayoutId id="2147483653" r:id="rId2"/>
    <p:sldLayoutId id="2147483658" r:id="rId3"/>
    <p:sldLayoutId id="2147483672" r:id="rId4"/>
    <p:sldLayoutId id="2147483673" r:id="rId5"/>
    <p:sldLayoutId id="2147483677" r:id="rId6"/>
    <p:sldLayoutId id="2147483679" r:id="rId7"/>
    <p:sldLayoutId id="214748367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audio" Target="../media/audio1.wav"/><Relationship Id="rId5" Type="http://schemas.openxmlformats.org/officeDocument/2006/relationships/image" Target="../media/image9.jp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9.jp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9.jp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11" Type="http://schemas.microsoft.com/office/2007/relationships/hdphoto" Target="../media/hdphoto5.wdp"/><Relationship Id="rId5" Type="http://schemas.openxmlformats.org/officeDocument/2006/relationships/image" Target="../media/image31.png"/><Relationship Id="rId10" Type="http://schemas.openxmlformats.org/officeDocument/2006/relationships/image" Target="../media/image34.png"/><Relationship Id="rId4" Type="http://schemas.openxmlformats.org/officeDocument/2006/relationships/image" Target="../media/image30.png"/><Relationship Id="rId9" Type="http://schemas.microsoft.com/office/2007/relationships/hdphoto" Target="../media/hdphoto4.wdp"/></Relationships>
</file>

<file path=ppt/slides/_rels/slide2.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7.jp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3.png"/><Relationship Id="rId3" Type="http://schemas.openxmlformats.org/officeDocument/2006/relationships/image" Target="../media/image18.png"/><Relationship Id="rId7" Type="http://schemas.openxmlformats.org/officeDocument/2006/relationships/image" Target="../media/image31.png"/><Relationship Id="rId12" Type="http://schemas.microsoft.com/office/2007/relationships/hdphoto" Target="../media/hdphoto7.wdp"/><Relationship Id="rId2" Type="http://schemas.openxmlformats.org/officeDocument/2006/relationships/image" Target="../media/image14.png"/><Relationship Id="rId1" Type="http://schemas.openxmlformats.org/officeDocument/2006/relationships/slideLayout" Target="../slideLayouts/slideLayout8.xml"/><Relationship Id="rId6" Type="http://schemas.openxmlformats.org/officeDocument/2006/relationships/image" Target="../media/image30.png"/><Relationship Id="rId11" Type="http://schemas.openxmlformats.org/officeDocument/2006/relationships/image" Target="../media/image36.png"/><Relationship Id="rId5" Type="http://schemas.openxmlformats.org/officeDocument/2006/relationships/image" Target="../media/image20.png"/><Relationship Id="rId10" Type="http://schemas.openxmlformats.org/officeDocument/2006/relationships/image" Target="../media/image16.png"/><Relationship Id="rId4" Type="http://schemas.openxmlformats.org/officeDocument/2006/relationships/image" Target="../media/image19.png"/><Relationship Id="rId9" Type="http://schemas.microsoft.com/office/2007/relationships/hdphoto" Target="../media/hdphoto6.wdp"/><Relationship Id="rId14" Type="http://schemas.microsoft.com/office/2007/relationships/hdphoto" Target="../media/hdphoto4.wdp"/></Relationships>
</file>

<file path=ppt/slides/_rels/slide21.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13.png"/><Relationship Id="rId3" Type="http://schemas.openxmlformats.org/officeDocument/2006/relationships/image" Target="../media/image18.png"/><Relationship Id="rId7" Type="http://schemas.openxmlformats.org/officeDocument/2006/relationships/image" Target="../media/image36.png"/><Relationship Id="rId12" Type="http://schemas.openxmlformats.org/officeDocument/2006/relationships/image" Target="../media/image12.jp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0.png"/><Relationship Id="rId5" Type="http://schemas.openxmlformats.org/officeDocument/2006/relationships/image" Target="../media/image20.png"/><Relationship Id="rId10" Type="http://schemas.openxmlformats.org/officeDocument/2006/relationships/image" Target="../media/image38.svg"/><Relationship Id="rId4" Type="http://schemas.openxmlformats.org/officeDocument/2006/relationships/image" Target="../media/image19.png"/><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1.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9.png"/><Relationship Id="rId1" Type="http://schemas.openxmlformats.org/officeDocument/2006/relationships/slideLayout" Target="../slideLayouts/slideLayout8.xml"/><Relationship Id="rId5" Type="http://schemas.openxmlformats.org/officeDocument/2006/relationships/image" Target="../media/image9.jp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8.png"/><Relationship Id="rId7" Type="http://schemas.openxmlformats.org/officeDocument/2006/relationships/image" Target="../media/image31.png"/><Relationship Id="rId2" Type="http://schemas.openxmlformats.org/officeDocument/2006/relationships/image" Target="../media/image14.png"/><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0.png"/><Relationship Id="rId4" Type="http://schemas.openxmlformats.org/officeDocument/2006/relationships/image" Target="../media/image19.png"/><Relationship Id="rId9" Type="http://schemas.microsoft.com/office/2007/relationships/hdphoto" Target="../media/hdphoto7.wdp"/></Relationships>
</file>

<file path=ppt/slides/_rels/slide27.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8.png"/><Relationship Id="rId7"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11.jpg"/><Relationship Id="rId4" Type="http://schemas.openxmlformats.org/officeDocument/2006/relationships/image" Target="../media/image19.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FB89017-D1F6-4336-BF71-EC2936511CFF}"/>
              </a:ext>
            </a:extLst>
          </p:cNvPr>
          <p:cNvSpPr>
            <a:spLocks noGrp="1"/>
          </p:cNvSpPr>
          <p:nvPr>
            <p:ph type="title"/>
          </p:nvPr>
        </p:nvSpPr>
        <p:spPr>
          <a:xfrm>
            <a:off x="3649751" y="689750"/>
            <a:ext cx="5317267" cy="2245179"/>
          </a:xfrm>
        </p:spPr>
        <p:txBody>
          <a:bodyPr/>
          <a:lstStyle/>
          <a:p>
            <a:r>
              <a:rPr lang="en-US" sz="5400" dirty="0"/>
              <a:t>KIỂM TRA </a:t>
            </a:r>
            <a:r>
              <a:rPr lang="en-US" sz="4800" dirty="0"/>
              <a:t>BÀI</a:t>
            </a:r>
            <a:r>
              <a:rPr lang="en-US" sz="5400" dirty="0"/>
              <a:t> CŨ</a:t>
            </a:r>
            <a:br>
              <a:rPr lang="en-US" sz="5400" dirty="0"/>
            </a:br>
            <a:endParaRPr lang="en-US" sz="5400" dirty="0"/>
          </a:p>
        </p:txBody>
      </p:sp>
      <p:sp>
        <p:nvSpPr>
          <p:cNvPr id="3" name="Chỗ dành sẵn cho Văn bản 2">
            <a:extLst>
              <a:ext uri="{FF2B5EF4-FFF2-40B4-BE49-F238E27FC236}">
                <a16:creationId xmlns:a16="http://schemas.microsoft.com/office/drawing/2014/main" id="{3F4B8A52-3EB3-4BC3-ACA5-7E86645F451A}"/>
              </a:ext>
            </a:extLst>
          </p:cNvPr>
          <p:cNvSpPr>
            <a:spLocks noGrp="1"/>
          </p:cNvSpPr>
          <p:nvPr>
            <p:ph type="body" idx="1"/>
          </p:nvPr>
        </p:nvSpPr>
        <p:spPr>
          <a:xfrm>
            <a:off x="4572000" y="2265608"/>
            <a:ext cx="3997287" cy="1885800"/>
          </a:xfrm>
        </p:spPr>
        <p:txBody>
          <a:bodyPr/>
          <a:lstStyle/>
          <a:p>
            <a:pPr marL="139700" indent="0" algn="ctr">
              <a:buNone/>
            </a:pPr>
            <a:r>
              <a:rPr lang="en-US" sz="4000" dirty="0" err="1"/>
              <a:t>Tập</a:t>
            </a:r>
            <a:r>
              <a:rPr lang="en-US" sz="4000" dirty="0"/>
              <a:t> </a:t>
            </a:r>
            <a:r>
              <a:rPr lang="en-US" sz="4000" dirty="0" err="1"/>
              <a:t>đọc</a:t>
            </a:r>
            <a:r>
              <a:rPr lang="en-US" sz="4000" dirty="0"/>
              <a:t> </a:t>
            </a:r>
          </a:p>
          <a:p>
            <a:pPr marL="139700" indent="0" algn="ctr">
              <a:buNone/>
            </a:pPr>
            <a:r>
              <a:rPr lang="en-US" sz="4000" dirty="0"/>
              <a:t>“</a:t>
            </a:r>
            <a:r>
              <a:rPr lang="en-US" sz="4000" dirty="0" err="1"/>
              <a:t>Bốn</a:t>
            </a:r>
            <a:r>
              <a:rPr lang="en-US" sz="4000" dirty="0"/>
              <a:t> </a:t>
            </a:r>
            <a:r>
              <a:rPr lang="en-US" sz="4000" dirty="0" err="1"/>
              <a:t>anh</a:t>
            </a:r>
            <a:r>
              <a:rPr lang="en-US" sz="4000" dirty="0"/>
              <a:t> </a:t>
            </a:r>
            <a:r>
              <a:rPr lang="en-US" sz="4000" dirty="0" err="1"/>
              <a:t>tài</a:t>
            </a:r>
            <a:r>
              <a:rPr lang="en-US" sz="4000" dirty="0"/>
              <a:t>”</a:t>
            </a:r>
          </a:p>
        </p:txBody>
      </p:sp>
    </p:spTree>
    <p:extLst>
      <p:ext uri="{BB962C8B-B14F-4D97-AF65-F5344CB8AC3E}">
        <p14:creationId xmlns:p14="http://schemas.microsoft.com/office/powerpoint/2010/main" val="2118145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18204;p42">
            <a:extLst>
              <a:ext uri="{FF2B5EF4-FFF2-40B4-BE49-F238E27FC236}">
                <a16:creationId xmlns:a16="http://schemas.microsoft.com/office/drawing/2014/main" id="{71AAE499-B838-4878-9CF5-759F623D165C}"/>
              </a:ext>
            </a:extLst>
          </p:cNvPr>
          <p:cNvGrpSpPr/>
          <p:nvPr/>
        </p:nvGrpSpPr>
        <p:grpSpPr>
          <a:xfrm>
            <a:off x="341744" y="1092962"/>
            <a:ext cx="9840943" cy="4633135"/>
            <a:chOff x="1418661" y="424845"/>
            <a:chExt cx="7537395" cy="4136608"/>
          </a:xfrm>
          <a:solidFill>
            <a:srgbClr val="BF9A6F"/>
          </a:solidFill>
        </p:grpSpPr>
        <p:grpSp>
          <p:nvGrpSpPr>
            <p:cNvPr id="19" name="Google Shape;18205;p42">
              <a:extLst>
                <a:ext uri="{FF2B5EF4-FFF2-40B4-BE49-F238E27FC236}">
                  <a16:creationId xmlns:a16="http://schemas.microsoft.com/office/drawing/2014/main" id="{FDF9C08F-C2CA-432F-8BEF-F45C1DDA5DF9}"/>
                </a:ext>
              </a:extLst>
            </p:cNvPr>
            <p:cNvGrpSpPr/>
            <p:nvPr/>
          </p:nvGrpSpPr>
          <p:grpSpPr>
            <a:xfrm rot="-5625365">
              <a:off x="4826711" y="-180362"/>
              <a:ext cx="3114891" cy="4984413"/>
              <a:chOff x="4082775" y="914425"/>
              <a:chExt cx="777050" cy="973675"/>
            </a:xfrm>
            <a:grpFill/>
          </p:grpSpPr>
          <p:sp>
            <p:nvSpPr>
              <p:cNvPr id="26" name="Google Shape;18206;p42">
                <a:extLst>
                  <a:ext uri="{FF2B5EF4-FFF2-40B4-BE49-F238E27FC236}">
                    <a16:creationId xmlns:a16="http://schemas.microsoft.com/office/drawing/2014/main" id="{100E48AD-DC5F-48D7-B205-7B19E79BF249}"/>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207;p42">
                <a:extLst>
                  <a:ext uri="{FF2B5EF4-FFF2-40B4-BE49-F238E27FC236}">
                    <a16:creationId xmlns:a16="http://schemas.microsoft.com/office/drawing/2014/main" id="{86C89A70-8DAC-4F43-9AAB-14F07976558F}"/>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208;p42">
                <a:extLst>
                  <a:ext uri="{FF2B5EF4-FFF2-40B4-BE49-F238E27FC236}">
                    <a16:creationId xmlns:a16="http://schemas.microsoft.com/office/drawing/2014/main" id="{1D7B8116-C9E1-436E-A4FD-02DAA32189B7}"/>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8209;p42">
                <a:extLst>
                  <a:ext uri="{FF2B5EF4-FFF2-40B4-BE49-F238E27FC236}">
                    <a16:creationId xmlns:a16="http://schemas.microsoft.com/office/drawing/2014/main" id="{01CA6D1D-28F1-4561-B8DA-34D77AFAA385}"/>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8210;p42">
                <a:extLst>
                  <a:ext uri="{FF2B5EF4-FFF2-40B4-BE49-F238E27FC236}">
                    <a16:creationId xmlns:a16="http://schemas.microsoft.com/office/drawing/2014/main" id="{F455736C-BCBF-4F99-8D21-A85BC515434D}"/>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8211;p42">
                <a:extLst>
                  <a:ext uri="{FF2B5EF4-FFF2-40B4-BE49-F238E27FC236}">
                    <a16:creationId xmlns:a16="http://schemas.microsoft.com/office/drawing/2014/main" id="{87B7D82B-140B-4044-93E6-EE064A7F2ED2}"/>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8212;p42">
                <a:extLst>
                  <a:ext uri="{FF2B5EF4-FFF2-40B4-BE49-F238E27FC236}">
                    <a16:creationId xmlns:a16="http://schemas.microsoft.com/office/drawing/2014/main" id="{CC53ECB7-D1C6-4C43-93E7-BB8E1ADD16BE}"/>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8213;p42">
                <a:extLst>
                  <a:ext uri="{FF2B5EF4-FFF2-40B4-BE49-F238E27FC236}">
                    <a16:creationId xmlns:a16="http://schemas.microsoft.com/office/drawing/2014/main" id="{CA03D407-F0A3-4D5D-A95B-7E3E8389596C}"/>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8214;p42">
                <a:extLst>
                  <a:ext uri="{FF2B5EF4-FFF2-40B4-BE49-F238E27FC236}">
                    <a16:creationId xmlns:a16="http://schemas.microsoft.com/office/drawing/2014/main" id="{D1999EAB-9710-4FF1-BBDB-FEA408D2B439}"/>
                  </a:ext>
                </a:extLst>
              </p:cNvPr>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215;p42">
                <a:extLst>
                  <a:ext uri="{FF2B5EF4-FFF2-40B4-BE49-F238E27FC236}">
                    <a16:creationId xmlns:a16="http://schemas.microsoft.com/office/drawing/2014/main" id="{EEFCCEC1-A4EB-4154-B68F-BEC5D16E1648}"/>
                  </a:ext>
                </a:extLst>
              </p:cNvPr>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8216;p42">
              <a:extLst>
                <a:ext uri="{FF2B5EF4-FFF2-40B4-BE49-F238E27FC236}">
                  <a16:creationId xmlns:a16="http://schemas.microsoft.com/office/drawing/2014/main" id="{C99D3DBE-975D-4EE8-8AEF-B1B0E4920EC2}"/>
                </a:ext>
              </a:extLst>
            </p:cNvPr>
            <p:cNvGrpSpPr/>
            <p:nvPr/>
          </p:nvGrpSpPr>
          <p:grpSpPr>
            <a:xfrm rot="-5022209">
              <a:off x="1722808" y="876497"/>
              <a:ext cx="3365809" cy="3626820"/>
              <a:chOff x="2883100" y="4881275"/>
              <a:chExt cx="478100" cy="500425"/>
            </a:xfrm>
            <a:grpFill/>
          </p:grpSpPr>
          <p:sp>
            <p:nvSpPr>
              <p:cNvPr id="21" name="Google Shape;18217;p42">
                <a:extLst>
                  <a:ext uri="{FF2B5EF4-FFF2-40B4-BE49-F238E27FC236}">
                    <a16:creationId xmlns:a16="http://schemas.microsoft.com/office/drawing/2014/main" id="{41D6E7B1-7E30-4445-B672-E4F409175854}"/>
                  </a:ext>
                </a:extLst>
              </p:cNvPr>
              <p:cNvSpPr/>
              <p:nvPr/>
            </p:nvSpPr>
            <p:spPr>
              <a:xfrm>
                <a:off x="2962975" y="4881275"/>
                <a:ext cx="398225" cy="500425"/>
              </a:xfrm>
              <a:custGeom>
                <a:avLst/>
                <a:gdLst/>
                <a:ahLst/>
                <a:cxnLst/>
                <a:rect l="l" t="t" r="r" b="b"/>
                <a:pathLst>
                  <a:path w="15929" h="20017" extrusionOk="0">
                    <a:moveTo>
                      <a:pt x="4715" y="11804"/>
                    </a:moveTo>
                    <a:cubicBezTo>
                      <a:pt x="4777" y="11866"/>
                      <a:pt x="4839" y="11913"/>
                      <a:pt x="4917" y="11959"/>
                    </a:cubicBezTo>
                    <a:lnTo>
                      <a:pt x="4808" y="11959"/>
                    </a:lnTo>
                    <a:cubicBezTo>
                      <a:pt x="4777" y="11913"/>
                      <a:pt x="4731" y="11866"/>
                      <a:pt x="4715" y="11804"/>
                    </a:cubicBezTo>
                    <a:close/>
                    <a:moveTo>
                      <a:pt x="10904" y="12393"/>
                    </a:moveTo>
                    <a:lnTo>
                      <a:pt x="10904" y="12424"/>
                    </a:lnTo>
                    <a:cubicBezTo>
                      <a:pt x="10873" y="12409"/>
                      <a:pt x="10857" y="12393"/>
                      <a:pt x="10842" y="12393"/>
                    </a:cubicBezTo>
                    <a:close/>
                    <a:moveTo>
                      <a:pt x="9233" y="0"/>
                    </a:moveTo>
                    <a:cubicBezTo>
                      <a:pt x="9161" y="0"/>
                      <a:pt x="9088" y="26"/>
                      <a:pt x="9011" y="94"/>
                    </a:cubicBezTo>
                    <a:cubicBezTo>
                      <a:pt x="8763" y="374"/>
                      <a:pt x="8655" y="870"/>
                      <a:pt x="8810" y="1304"/>
                    </a:cubicBezTo>
                    <a:cubicBezTo>
                      <a:pt x="8887" y="1459"/>
                      <a:pt x="8980" y="1568"/>
                      <a:pt x="9089" y="1645"/>
                    </a:cubicBezTo>
                    <a:cubicBezTo>
                      <a:pt x="9011" y="1785"/>
                      <a:pt x="8996" y="1955"/>
                      <a:pt x="9058" y="2157"/>
                    </a:cubicBezTo>
                    <a:cubicBezTo>
                      <a:pt x="9045" y="2158"/>
                      <a:pt x="9033" y="2159"/>
                      <a:pt x="9020" y="2159"/>
                    </a:cubicBezTo>
                    <a:cubicBezTo>
                      <a:pt x="8721" y="2159"/>
                      <a:pt x="8318" y="1856"/>
                      <a:pt x="7930" y="1856"/>
                    </a:cubicBezTo>
                    <a:cubicBezTo>
                      <a:pt x="7897" y="1856"/>
                      <a:pt x="7865" y="1858"/>
                      <a:pt x="7833" y="1862"/>
                    </a:cubicBezTo>
                    <a:cubicBezTo>
                      <a:pt x="7662" y="2266"/>
                      <a:pt x="7755" y="3088"/>
                      <a:pt x="6918" y="3119"/>
                    </a:cubicBezTo>
                    <a:cubicBezTo>
                      <a:pt x="6623" y="2721"/>
                      <a:pt x="6214" y="2686"/>
                      <a:pt x="5792" y="2686"/>
                    </a:cubicBezTo>
                    <a:cubicBezTo>
                      <a:pt x="5703" y="2686"/>
                      <a:pt x="5614" y="2688"/>
                      <a:pt x="5525" y="2688"/>
                    </a:cubicBezTo>
                    <a:cubicBezTo>
                      <a:pt x="5212" y="2688"/>
                      <a:pt x="4903" y="2669"/>
                      <a:pt x="4638" y="2498"/>
                    </a:cubicBezTo>
                    <a:lnTo>
                      <a:pt x="4638" y="2498"/>
                    </a:lnTo>
                    <a:cubicBezTo>
                      <a:pt x="3676" y="3817"/>
                      <a:pt x="5398" y="5197"/>
                      <a:pt x="4033" y="6577"/>
                    </a:cubicBezTo>
                    <a:cubicBezTo>
                      <a:pt x="3966" y="6656"/>
                      <a:pt x="3893" y="6681"/>
                      <a:pt x="3817" y="6681"/>
                    </a:cubicBezTo>
                    <a:cubicBezTo>
                      <a:pt x="3694" y="6681"/>
                      <a:pt x="3563" y="6616"/>
                      <a:pt x="3442" y="6616"/>
                    </a:cubicBezTo>
                    <a:cubicBezTo>
                      <a:pt x="3359" y="6616"/>
                      <a:pt x="3280" y="6646"/>
                      <a:pt x="3211" y="6748"/>
                    </a:cubicBezTo>
                    <a:cubicBezTo>
                      <a:pt x="3267" y="6735"/>
                      <a:pt x="3317" y="6729"/>
                      <a:pt x="3362" y="6729"/>
                    </a:cubicBezTo>
                    <a:cubicBezTo>
                      <a:pt x="3885" y="6729"/>
                      <a:pt x="3599" y="7592"/>
                      <a:pt x="4157" y="7663"/>
                    </a:cubicBezTo>
                    <a:cubicBezTo>
                      <a:pt x="4126" y="7911"/>
                      <a:pt x="3599" y="7818"/>
                      <a:pt x="3785" y="8221"/>
                    </a:cubicBezTo>
                    <a:cubicBezTo>
                      <a:pt x="3820" y="8216"/>
                      <a:pt x="3854" y="8214"/>
                      <a:pt x="3886" y="8214"/>
                    </a:cubicBezTo>
                    <a:cubicBezTo>
                      <a:pt x="4335" y="8214"/>
                      <a:pt x="4501" y="8693"/>
                      <a:pt x="4762" y="8997"/>
                    </a:cubicBezTo>
                    <a:cubicBezTo>
                      <a:pt x="4762" y="9012"/>
                      <a:pt x="4762" y="9043"/>
                      <a:pt x="4731" y="9074"/>
                    </a:cubicBezTo>
                    <a:cubicBezTo>
                      <a:pt x="4483" y="9214"/>
                      <a:pt x="4281" y="9400"/>
                      <a:pt x="4188" y="9617"/>
                    </a:cubicBezTo>
                    <a:cubicBezTo>
                      <a:pt x="4017" y="9958"/>
                      <a:pt x="4110" y="10315"/>
                      <a:pt x="4312" y="10656"/>
                    </a:cubicBezTo>
                    <a:cubicBezTo>
                      <a:pt x="4234" y="10858"/>
                      <a:pt x="4234" y="11044"/>
                      <a:pt x="4312" y="11246"/>
                    </a:cubicBezTo>
                    <a:cubicBezTo>
                      <a:pt x="4064" y="10905"/>
                      <a:pt x="3785" y="10610"/>
                      <a:pt x="3335" y="10253"/>
                    </a:cubicBezTo>
                    <a:lnTo>
                      <a:pt x="3335" y="10253"/>
                    </a:lnTo>
                    <a:cubicBezTo>
                      <a:pt x="3459" y="10625"/>
                      <a:pt x="3537" y="11494"/>
                      <a:pt x="4079" y="11866"/>
                    </a:cubicBezTo>
                    <a:cubicBezTo>
                      <a:pt x="3490" y="11494"/>
                      <a:pt x="2404" y="11122"/>
                      <a:pt x="1892" y="10408"/>
                    </a:cubicBezTo>
                    <a:lnTo>
                      <a:pt x="1892" y="10408"/>
                    </a:lnTo>
                    <a:cubicBezTo>
                      <a:pt x="2094" y="11339"/>
                      <a:pt x="3288" y="11804"/>
                      <a:pt x="3164" y="12828"/>
                    </a:cubicBezTo>
                    <a:cubicBezTo>
                      <a:pt x="3009" y="13029"/>
                      <a:pt x="2761" y="13045"/>
                      <a:pt x="2606" y="13091"/>
                    </a:cubicBezTo>
                    <a:cubicBezTo>
                      <a:pt x="2404" y="13246"/>
                      <a:pt x="2637" y="13402"/>
                      <a:pt x="2699" y="13557"/>
                    </a:cubicBezTo>
                    <a:cubicBezTo>
                      <a:pt x="2407" y="13884"/>
                      <a:pt x="2011" y="13949"/>
                      <a:pt x="1584" y="13949"/>
                    </a:cubicBezTo>
                    <a:cubicBezTo>
                      <a:pt x="1304" y="13949"/>
                      <a:pt x="1011" y="13921"/>
                      <a:pt x="725" y="13921"/>
                    </a:cubicBezTo>
                    <a:cubicBezTo>
                      <a:pt x="474" y="13921"/>
                      <a:pt x="228" y="13942"/>
                      <a:pt x="0" y="14022"/>
                    </a:cubicBezTo>
                    <a:cubicBezTo>
                      <a:pt x="47" y="14115"/>
                      <a:pt x="264" y="14208"/>
                      <a:pt x="62" y="14332"/>
                    </a:cubicBezTo>
                    <a:cubicBezTo>
                      <a:pt x="142" y="14314"/>
                      <a:pt x="221" y="14307"/>
                      <a:pt x="300" y="14307"/>
                    </a:cubicBezTo>
                    <a:cubicBezTo>
                      <a:pt x="519" y="14307"/>
                      <a:pt x="737" y="14359"/>
                      <a:pt x="951" y="14359"/>
                    </a:cubicBezTo>
                    <a:cubicBezTo>
                      <a:pt x="1112" y="14359"/>
                      <a:pt x="1272" y="14329"/>
                      <a:pt x="1427" y="14224"/>
                    </a:cubicBezTo>
                    <a:cubicBezTo>
                      <a:pt x="1582" y="14332"/>
                      <a:pt x="1830" y="14379"/>
                      <a:pt x="1784" y="14596"/>
                    </a:cubicBezTo>
                    <a:cubicBezTo>
                      <a:pt x="1618" y="14914"/>
                      <a:pt x="1398" y="14959"/>
                      <a:pt x="1163" y="14959"/>
                    </a:cubicBezTo>
                    <a:cubicBezTo>
                      <a:pt x="1070" y="14959"/>
                      <a:pt x="974" y="14952"/>
                      <a:pt x="878" y="14952"/>
                    </a:cubicBezTo>
                    <a:cubicBezTo>
                      <a:pt x="698" y="14952"/>
                      <a:pt x="519" y="14977"/>
                      <a:pt x="357" y="15123"/>
                    </a:cubicBezTo>
                    <a:cubicBezTo>
                      <a:pt x="264" y="15278"/>
                      <a:pt x="311" y="15480"/>
                      <a:pt x="419" y="15619"/>
                    </a:cubicBezTo>
                    <a:cubicBezTo>
                      <a:pt x="513" y="15649"/>
                      <a:pt x="602" y="15660"/>
                      <a:pt x="686" y="15660"/>
                    </a:cubicBezTo>
                    <a:cubicBezTo>
                      <a:pt x="991" y="15660"/>
                      <a:pt x="1248" y="15510"/>
                      <a:pt x="1571" y="15510"/>
                    </a:cubicBezTo>
                    <a:cubicBezTo>
                      <a:pt x="1629" y="15510"/>
                      <a:pt x="1690" y="15515"/>
                      <a:pt x="1753" y="15526"/>
                    </a:cubicBezTo>
                    <a:cubicBezTo>
                      <a:pt x="2482" y="15573"/>
                      <a:pt x="2482" y="16503"/>
                      <a:pt x="3180" y="16581"/>
                    </a:cubicBezTo>
                    <a:cubicBezTo>
                      <a:pt x="3234" y="16603"/>
                      <a:pt x="3303" y="16617"/>
                      <a:pt x="3371" y="16617"/>
                    </a:cubicBezTo>
                    <a:cubicBezTo>
                      <a:pt x="3499" y="16617"/>
                      <a:pt x="3625" y="16567"/>
                      <a:pt x="3645" y="16426"/>
                    </a:cubicBezTo>
                    <a:cubicBezTo>
                      <a:pt x="4219" y="16519"/>
                      <a:pt x="4777" y="16690"/>
                      <a:pt x="5087" y="17201"/>
                    </a:cubicBezTo>
                    <a:cubicBezTo>
                      <a:pt x="5087" y="17512"/>
                      <a:pt x="4932" y="17822"/>
                      <a:pt x="5041" y="18225"/>
                    </a:cubicBezTo>
                    <a:cubicBezTo>
                      <a:pt x="5041" y="18354"/>
                      <a:pt x="5149" y="18527"/>
                      <a:pt x="5301" y="18527"/>
                    </a:cubicBezTo>
                    <a:cubicBezTo>
                      <a:pt x="5332" y="18527"/>
                      <a:pt x="5364" y="18520"/>
                      <a:pt x="5398" y="18504"/>
                    </a:cubicBezTo>
                    <a:cubicBezTo>
                      <a:pt x="5584" y="18287"/>
                      <a:pt x="5460" y="17915"/>
                      <a:pt x="5336" y="17667"/>
                    </a:cubicBezTo>
                    <a:lnTo>
                      <a:pt x="5336" y="17667"/>
                    </a:lnTo>
                    <a:cubicBezTo>
                      <a:pt x="5770" y="17698"/>
                      <a:pt x="6313" y="18132"/>
                      <a:pt x="6700" y="18473"/>
                    </a:cubicBezTo>
                    <a:cubicBezTo>
                      <a:pt x="6700" y="19156"/>
                      <a:pt x="5801" y="18985"/>
                      <a:pt x="5491" y="19450"/>
                    </a:cubicBezTo>
                    <a:cubicBezTo>
                      <a:pt x="5565" y="19474"/>
                      <a:pt x="5639" y="19484"/>
                      <a:pt x="5714" y="19484"/>
                    </a:cubicBezTo>
                    <a:cubicBezTo>
                      <a:pt x="6152" y="19484"/>
                      <a:pt x="6604" y="19140"/>
                      <a:pt x="7043" y="19140"/>
                    </a:cubicBezTo>
                    <a:cubicBezTo>
                      <a:pt x="7221" y="19140"/>
                      <a:pt x="7397" y="19197"/>
                      <a:pt x="7569" y="19357"/>
                    </a:cubicBezTo>
                    <a:cubicBezTo>
                      <a:pt x="7941" y="19698"/>
                      <a:pt x="7212" y="19698"/>
                      <a:pt x="7367" y="20009"/>
                    </a:cubicBezTo>
                    <a:cubicBezTo>
                      <a:pt x="7393" y="20014"/>
                      <a:pt x="7418" y="20017"/>
                      <a:pt x="7442" y="20017"/>
                    </a:cubicBezTo>
                    <a:cubicBezTo>
                      <a:pt x="7689" y="20017"/>
                      <a:pt x="7900" y="19759"/>
                      <a:pt x="8112" y="19745"/>
                    </a:cubicBezTo>
                    <a:cubicBezTo>
                      <a:pt x="8158" y="19760"/>
                      <a:pt x="8206" y="19765"/>
                      <a:pt x="8255" y="19765"/>
                    </a:cubicBezTo>
                    <a:cubicBezTo>
                      <a:pt x="8422" y="19765"/>
                      <a:pt x="8601" y="19699"/>
                      <a:pt x="8740" y="19699"/>
                    </a:cubicBezTo>
                    <a:cubicBezTo>
                      <a:pt x="8863" y="19699"/>
                      <a:pt x="8955" y="19751"/>
                      <a:pt x="8980" y="19947"/>
                    </a:cubicBezTo>
                    <a:cubicBezTo>
                      <a:pt x="10004" y="19683"/>
                      <a:pt x="11152" y="19993"/>
                      <a:pt x="11943" y="18985"/>
                    </a:cubicBezTo>
                    <a:cubicBezTo>
                      <a:pt x="11965" y="18987"/>
                      <a:pt x="11987" y="18988"/>
                      <a:pt x="12009" y="18988"/>
                    </a:cubicBezTo>
                    <a:cubicBezTo>
                      <a:pt x="12636" y="18988"/>
                      <a:pt x="12790" y="18137"/>
                      <a:pt x="13075" y="17837"/>
                    </a:cubicBezTo>
                    <a:cubicBezTo>
                      <a:pt x="13447" y="17217"/>
                      <a:pt x="13447" y="16566"/>
                      <a:pt x="13323" y="15899"/>
                    </a:cubicBezTo>
                    <a:cubicBezTo>
                      <a:pt x="13943" y="15650"/>
                      <a:pt x="14564" y="15433"/>
                      <a:pt x="14998" y="14937"/>
                    </a:cubicBezTo>
                    <a:cubicBezTo>
                      <a:pt x="15665" y="13882"/>
                      <a:pt x="15929" y="12781"/>
                      <a:pt x="15308" y="11758"/>
                    </a:cubicBezTo>
                    <a:cubicBezTo>
                      <a:pt x="15271" y="11483"/>
                      <a:pt x="15117" y="11418"/>
                      <a:pt x="14930" y="11418"/>
                    </a:cubicBezTo>
                    <a:cubicBezTo>
                      <a:pt x="14762" y="11418"/>
                      <a:pt x="14568" y="11471"/>
                      <a:pt x="14410" y="11471"/>
                    </a:cubicBezTo>
                    <a:cubicBezTo>
                      <a:pt x="14377" y="11471"/>
                      <a:pt x="14345" y="11468"/>
                      <a:pt x="14316" y="11463"/>
                    </a:cubicBezTo>
                    <a:cubicBezTo>
                      <a:pt x="14309" y="11463"/>
                      <a:pt x="14302" y="11463"/>
                      <a:pt x="14296" y="11463"/>
                    </a:cubicBezTo>
                    <a:cubicBezTo>
                      <a:pt x="13328" y="11463"/>
                      <a:pt x="13678" y="10327"/>
                      <a:pt x="13478" y="9757"/>
                    </a:cubicBezTo>
                    <a:cubicBezTo>
                      <a:pt x="13421" y="9566"/>
                      <a:pt x="13258" y="9463"/>
                      <a:pt x="13079" y="9463"/>
                    </a:cubicBezTo>
                    <a:cubicBezTo>
                      <a:pt x="12968" y="9463"/>
                      <a:pt x="12850" y="9503"/>
                      <a:pt x="12749" y="9586"/>
                    </a:cubicBezTo>
                    <a:cubicBezTo>
                      <a:pt x="11865" y="10238"/>
                      <a:pt x="13059" y="11556"/>
                      <a:pt x="12005" y="11804"/>
                    </a:cubicBezTo>
                    <a:cubicBezTo>
                      <a:pt x="11989" y="11773"/>
                      <a:pt x="11974" y="11758"/>
                      <a:pt x="11943" y="11711"/>
                    </a:cubicBezTo>
                    <a:cubicBezTo>
                      <a:pt x="11989" y="11618"/>
                      <a:pt x="12005" y="11525"/>
                      <a:pt x="12005" y="11416"/>
                    </a:cubicBezTo>
                    <a:cubicBezTo>
                      <a:pt x="11974" y="11137"/>
                      <a:pt x="12098" y="10827"/>
                      <a:pt x="11741" y="10672"/>
                    </a:cubicBezTo>
                    <a:cubicBezTo>
                      <a:pt x="11664" y="10517"/>
                      <a:pt x="11586" y="10393"/>
                      <a:pt x="11477" y="10315"/>
                    </a:cubicBezTo>
                    <a:cubicBezTo>
                      <a:pt x="11431" y="10067"/>
                      <a:pt x="11384" y="9819"/>
                      <a:pt x="11322" y="9540"/>
                    </a:cubicBezTo>
                    <a:cubicBezTo>
                      <a:pt x="11664" y="8780"/>
                      <a:pt x="11369" y="7896"/>
                      <a:pt x="11912" y="7151"/>
                    </a:cubicBezTo>
                    <a:cubicBezTo>
                      <a:pt x="12253" y="6639"/>
                      <a:pt x="12935" y="6608"/>
                      <a:pt x="13447" y="6422"/>
                    </a:cubicBezTo>
                    <a:cubicBezTo>
                      <a:pt x="13385" y="5724"/>
                      <a:pt x="14471" y="5802"/>
                      <a:pt x="14378" y="5181"/>
                    </a:cubicBezTo>
                    <a:lnTo>
                      <a:pt x="14378" y="5181"/>
                    </a:lnTo>
                    <a:cubicBezTo>
                      <a:pt x="14274" y="5265"/>
                      <a:pt x="14183" y="5294"/>
                      <a:pt x="14099" y="5294"/>
                    </a:cubicBezTo>
                    <a:cubicBezTo>
                      <a:pt x="13887" y="5294"/>
                      <a:pt x="13718" y="5108"/>
                      <a:pt x="13486" y="5108"/>
                    </a:cubicBezTo>
                    <a:cubicBezTo>
                      <a:pt x="13396" y="5108"/>
                      <a:pt x="13297" y="5135"/>
                      <a:pt x="13183" y="5213"/>
                    </a:cubicBezTo>
                    <a:cubicBezTo>
                      <a:pt x="12842" y="5709"/>
                      <a:pt x="12377" y="5972"/>
                      <a:pt x="11710" y="6143"/>
                    </a:cubicBezTo>
                    <a:cubicBezTo>
                      <a:pt x="11657" y="6155"/>
                      <a:pt x="11609" y="6161"/>
                      <a:pt x="11564" y="6161"/>
                    </a:cubicBezTo>
                    <a:cubicBezTo>
                      <a:pt x="11098" y="6161"/>
                      <a:pt x="11054" y="5543"/>
                      <a:pt x="10842" y="5275"/>
                    </a:cubicBezTo>
                    <a:cubicBezTo>
                      <a:pt x="10935" y="4018"/>
                      <a:pt x="10221" y="2871"/>
                      <a:pt x="9818" y="1754"/>
                    </a:cubicBezTo>
                    <a:cubicBezTo>
                      <a:pt x="9833" y="1754"/>
                      <a:pt x="9849" y="1754"/>
                      <a:pt x="9895" y="1723"/>
                    </a:cubicBezTo>
                    <a:cubicBezTo>
                      <a:pt x="10299" y="1413"/>
                      <a:pt x="10454" y="544"/>
                      <a:pt x="9895" y="218"/>
                    </a:cubicBezTo>
                    <a:cubicBezTo>
                      <a:pt x="9885" y="220"/>
                      <a:pt x="9874" y="220"/>
                      <a:pt x="9863" y="220"/>
                    </a:cubicBezTo>
                    <a:cubicBezTo>
                      <a:pt x="9642" y="220"/>
                      <a:pt x="9444" y="0"/>
                      <a:pt x="92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218;p42">
                <a:extLst>
                  <a:ext uri="{FF2B5EF4-FFF2-40B4-BE49-F238E27FC236}">
                    <a16:creationId xmlns:a16="http://schemas.microsoft.com/office/drawing/2014/main" id="{F3872C60-EECC-4F2E-B460-FDFD1FCE6FC1}"/>
                  </a:ext>
                </a:extLst>
              </p:cNvPr>
              <p:cNvSpPr/>
              <p:nvPr/>
            </p:nvSpPr>
            <p:spPr>
              <a:xfrm>
                <a:off x="3014550" y="4883625"/>
                <a:ext cx="31025" cy="25225"/>
              </a:xfrm>
              <a:custGeom>
                <a:avLst/>
                <a:gdLst/>
                <a:ahLst/>
                <a:cxnLst/>
                <a:rect l="l" t="t" r="r" b="b"/>
                <a:pathLst>
                  <a:path w="1241" h="1009" extrusionOk="0">
                    <a:moveTo>
                      <a:pt x="537" y="1"/>
                    </a:moveTo>
                    <a:cubicBezTo>
                      <a:pt x="352" y="1"/>
                      <a:pt x="165" y="70"/>
                      <a:pt x="16" y="140"/>
                    </a:cubicBezTo>
                    <a:cubicBezTo>
                      <a:pt x="0" y="419"/>
                      <a:pt x="186" y="590"/>
                      <a:pt x="372" y="822"/>
                    </a:cubicBezTo>
                    <a:cubicBezTo>
                      <a:pt x="558" y="977"/>
                      <a:pt x="791" y="1008"/>
                      <a:pt x="993" y="1008"/>
                    </a:cubicBezTo>
                    <a:cubicBezTo>
                      <a:pt x="1179" y="915"/>
                      <a:pt x="1241" y="745"/>
                      <a:pt x="1194" y="512"/>
                    </a:cubicBezTo>
                    <a:cubicBezTo>
                      <a:pt x="1148" y="295"/>
                      <a:pt x="1008" y="233"/>
                      <a:pt x="838" y="78"/>
                    </a:cubicBezTo>
                    <a:cubicBezTo>
                      <a:pt x="743" y="22"/>
                      <a:pt x="641" y="1"/>
                      <a:pt x="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8219;p42">
                <a:extLst>
                  <a:ext uri="{FF2B5EF4-FFF2-40B4-BE49-F238E27FC236}">
                    <a16:creationId xmlns:a16="http://schemas.microsoft.com/office/drawing/2014/main" id="{6FC36EE9-EBAB-4C61-BAB3-DFA243EE6057}"/>
                  </a:ext>
                </a:extLst>
              </p:cNvPr>
              <p:cNvSpPr/>
              <p:nvPr/>
            </p:nvSpPr>
            <p:spPr>
              <a:xfrm>
                <a:off x="2938550" y="4987925"/>
                <a:ext cx="51575" cy="43175"/>
              </a:xfrm>
              <a:custGeom>
                <a:avLst/>
                <a:gdLst/>
                <a:ahLst/>
                <a:cxnLst/>
                <a:rect l="l" t="t" r="r" b="b"/>
                <a:pathLst>
                  <a:path w="2063" h="1727" extrusionOk="0">
                    <a:moveTo>
                      <a:pt x="1396" y="0"/>
                    </a:moveTo>
                    <a:cubicBezTo>
                      <a:pt x="931" y="62"/>
                      <a:pt x="341" y="202"/>
                      <a:pt x="0" y="590"/>
                    </a:cubicBezTo>
                    <a:cubicBezTo>
                      <a:pt x="266" y="1137"/>
                      <a:pt x="758" y="1726"/>
                      <a:pt x="1448" y="1726"/>
                    </a:cubicBezTo>
                    <a:cubicBezTo>
                      <a:pt x="1482" y="1726"/>
                      <a:pt x="1516" y="1725"/>
                      <a:pt x="1551" y="1722"/>
                    </a:cubicBezTo>
                    <a:cubicBezTo>
                      <a:pt x="2063" y="1629"/>
                      <a:pt x="2016" y="1148"/>
                      <a:pt x="2016" y="683"/>
                    </a:cubicBezTo>
                    <a:cubicBezTo>
                      <a:pt x="1908" y="435"/>
                      <a:pt x="1660" y="93"/>
                      <a:pt x="13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8220;p42">
                <a:extLst>
                  <a:ext uri="{FF2B5EF4-FFF2-40B4-BE49-F238E27FC236}">
                    <a16:creationId xmlns:a16="http://schemas.microsoft.com/office/drawing/2014/main" id="{407AA2E0-F5AE-43A9-8D1F-066AD305B0B7}"/>
                  </a:ext>
                </a:extLst>
              </p:cNvPr>
              <p:cNvSpPr/>
              <p:nvPr/>
            </p:nvSpPr>
            <p:spPr>
              <a:xfrm>
                <a:off x="2883100" y="5084200"/>
                <a:ext cx="123325" cy="49600"/>
              </a:xfrm>
              <a:custGeom>
                <a:avLst/>
                <a:gdLst/>
                <a:ahLst/>
                <a:cxnLst/>
                <a:rect l="l" t="t" r="r" b="b"/>
                <a:pathLst>
                  <a:path w="4933" h="1984" extrusionOk="0">
                    <a:moveTo>
                      <a:pt x="590" y="0"/>
                    </a:moveTo>
                    <a:cubicBezTo>
                      <a:pt x="500" y="0"/>
                      <a:pt x="411" y="21"/>
                      <a:pt x="326" y="89"/>
                    </a:cubicBezTo>
                    <a:cubicBezTo>
                      <a:pt x="0" y="244"/>
                      <a:pt x="388" y="399"/>
                      <a:pt x="373" y="632"/>
                    </a:cubicBezTo>
                    <a:cubicBezTo>
                      <a:pt x="1458" y="1128"/>
                      <a:pt x="2497" y="1593"/>
                      <a:pt x="3769" y="1640"/>
                    </a:cubicBezTo>
                    <a:cubicBezTo>
                      <a:pt x="3910" y="1750"/>
                      <a:pt x="4245" y="1984"/>
                      <a:pt x="4515" y="1984"/>
                    </a:cubicBezTo>
                    <a:cubicBezTo>
                      <a:pt x="4662" y="1984"/>
                      <a:pt x="4789" y="1914"/>
                      <a:pt x="4855" y="1717"/>
                    </a:cubicBezTo>
                    <a:cubicBezTo>
                      <a:pt x="4932" y="1237"/>
                      <a:pt x="4436" y="1252"/>
                      <a:pt x="4172" y="1159"/>
                    </a:cubicBezTo>
                    <a:cubicBezTo>
                      <a:pt x="3102" y="973"/>
                      <a:pt x="2079" y="399"/>
                      <a:pt x="1055" y="42"/>
                    </a:cubicBezTo>
                    <a:cubicBezTo>
                      <a:pt x="1035" y="45"/>
                      <a:pt x="1014" y="46"/>
                      <a:pt x="993" y="46"/>
                    </a:cubicBezTo>
                    <a:cubicBezTo>
                      <a:pt x="863" y="46"/>
                      <a:pt x="726" y="0"/>
                      <a:pt x="5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8221;p42">
                <a:extLst>
                  <a:ext uri="{FF2B5EF4-FFF2-40B4-BE49-F238E27FC236}">
                    <a16:creationId xmlns:a16="http://schemas.microsoft.com/office/drawing/2014/main" id="{82E6B67B-27ED-482B-940B-52059D0E0CBB}"/>
                  </a:ext>
                </a:extLst>
              </p:cNvPr>
              <p:cNvSpPr/>
              <p:nvPr/>
            </p:nvSpPr>
            <p:spPr>
              <a:xfrm>
                <a:off x="3328600" y="5081375"/>
                <a:ext cx="27175" cy="21550"/>
              </a:xfrm>
              <a:custGeom>
                <a:avLst/>
                <a:gdLst/>
                <a:ahLst/>
                <a:cxnLst/>
                <a:rect l="l" t="t" r="r" b="b"/>
                <a:pathLst>
                  <a:path w="1087" h="862" extrusionOk="0">
                    <a:moveTo>
                      <a:pt x="342" y="0"/>
                    </a:moveTo>
                    <a:cubicBezTo>
                      <a:pt x="265" y="78"/>
                      <a:pt x="249" y="31"/>
                      <a:pt x="140" y="233"/>
                    </a:cubicBezTo>
                    <a:cubicBezTo>
                      <a:pt x="1" y="497"/>
                      <a:pt x="78" y="512"/>
                      <a:pt x="1" y="729"/>
                    </a:cubicBezTo>
                    <a:cubicBezTo>
                      <a:pt x="92" y="796"/>
                      <a:pt x="183" y="862"/>
                      <a:pt x="303" y="862"/>
                    </a:cubicBezTo>
                    <a:cubicBezTo>
                      <a:pt x="407" y="862"/>
                      <a:pt x="533" y="812"/>
                      <a:pt x="699" y="667"/>
                    </a:cubicBezTo>
                    <a:cubicBezTo>
                      <a:pt x="706" y="713"/>
                      <a:pt x="725" y="789"/>
                      <a:pt x="769" y="789"/>
                    </a:cubicBezTo>
                    <a:cubicBezTo>
                      <a:pt x="813" y="789"/>
                      <a:pt x="884" y="709"/>
                      <a:pt x="993" y="434"/>
                    </a:cubicBezTo>
                    <a:cubicBezTo>
                      <a:pt x="1087" y="155"/>
                      <a:pt x="1074" y="99"/>
                      <a:pt x="1035" y="99"/>
                    </a:cubicBezTo>
                    <a:cubicBezTo>
                      <a:pt x="1009" y="99"/>
                      <a:pt x="972" y="124"/>
                      <a:pt x="947" y="124"/>
                    </a:cubicBezTo>
                    <a:cubicBezTo>
                      <a:pt x="888" y="157"/>
                      <a:pt x="835" y="170"/>
                      <a:pt x="786" y="170"/>
                    </a:cubicBezTo>
                    <a:cubicBezTo>
                      <a:pt x="628" y="170"/>
                      <a:pt x="508" y="36"/>
                      <a:pt x="3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Oval 4"/>
          <p:cNvSpPr/>
          <p:nvPr/>
        </p:nvSpPr>
        <p:spPr>
          <a:xfrm>
            <a:off x="812676" y="-3191581"/>
            <a:ext cx="7493526" cy="7493526"/>
          </a:xfrm>
          <a:prstGeom prst="ellipse">
            <a:avLst/>
          </a:prstGeom>
          <a:blipFill dpi="0" rotWithShape="1">
            <a:blip r:embed="rId3">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a:extLst>
              <a:ext uri="{FF2B5EF4-FFF2-40B4-BE49-F238E27FC236}">
                <a16:creationId xmlns:a16="http://schemas.microsoft.com/office/drawing/2014/main" id="{2EC55F76-FC7B-41BB-8C34-A0BB049ECF61}"/>
              </a:ext>
            </a:extLst>
          </p:cNvPr>
          <p:cNvSpPr txBox="1"/>
          <p:nvPr/>
        </p:nvSpPr>
        <p:spPr>
          <a:xfrm>
            <a:off x="1427042" y="693544"/>
            <a:ext cx="8667934" cy="2123658"/>
          </a:xfrm>
          <a:prstGeom prst="rect">
            <a:avLst/>
          </a:prstGeom>
          <a:noFill/>
        </p:spPr>
        <p:txBody>
          <a:bodyPr wrap="square">
            <a:spAutoFit/>
          </a:bodyPr>
          <a:lstStyle/>
          <a:p>
            <a:pPr algn="ctr"/>
            <a:r>
              <a:rPr lang="en-US" altLang="zh-CN" sz="6600" dirty="0">
                <a:ln w="12700">
                  <a:solidFill>
                    <a:schemeClr val="accent3">
                      <a:lumMod val="20000"/>
                      <a:lumOff val="80000"/>
                    </a:schemeClr>
                  </a:solidFill>
                </a:ln>
                <a:solidFill>
                  <a:schemeClr val="bg1">
                    <a:lumMod val="75000"/>
                  </a:schemeClr>
                </a:solidFill>
                <a:effectLst>
                  <a:outerShdw blurRad="12700" dist="38100" dir="2700000" algn="tl">
                    <a:schemeClr val="accent5">
                      <a:lumMod val="20000"/>
                      <a:lumOff val="80000"/>
                    </a:schemeClr>
                  </a:outerShdw>
                </a:effectLst>
                <a:latin typeface="UTM Ambrose" panose="02040603050506020204" pitchFamily="18" charset="0"/>
                <a:ea typeface="字魂35号-经典雅黑" panose="02000000000000000000" pitchFamily="2" charset="-122"/>
                <a:cs typeface="Montserrat SemiBold" panose="00000700000000000000" charset="0"/>
              </a:rPr>
              <a:t>LUYỆN ĐỌC</a:t>
            </a:r>
          </a:p>
          <a:p>
            <a:pPr algn="ctr"/>
            <a:r>
              <a:rPr lang="en-US" altLang="zh-CN" sz="6600" dirty="0">
                <a:ln w="12700">
                  <a:solidFill>
                    <a:schemeClr val="accent3">
                      <a:lumMod val="20000"/>
                      <a:lumOff val="80000"/>
                    </a:schemeClr>
                  </a:solidFill>
                </a:ln>
                <a:solidFill>
                  <a:schemeClr val="bg1">
                    <a:lumMod val="75000"/>
                  </a:schemeClr>
                </a:solidFill>
                <a:effectLst>
                  <a:outerShdw blurRad="12700" dist="38100" dir="2700000" algn="tl">
                    <a:schemeClr val="accent5">
                      <a:lumMod val="20000"/>
                      <a:lumOff val="80000"/>
                    </a:schemeClr>
                  </a:outerShdw>
                </a:effectLst>
                <a:latin typeface="UTM Ambrose" panose="02040603050506020204" pitchFamily="18" charset="0"/>
                <a:ea typeface="字魂35号-经典雅黑" panose="02000000000000000000" pitchFamily="2" charset="-122"/>
                <a:cs typeface="Montserrat SemiBold" panose="00000700000000000000" charset="0"/>
              </a:rPr>
              <a:t>LẦN 2</a:t>
            </a:r>
            <a:endParaRPr lang="zh-CN" altLang="en-US" sz="6600" dirty="0">
              <a:ln w="12700">
                <a:solidFill>
                  <a:schemeClr val="accent3">
                    <a:lumMod val="20000"/>
                    <a:lumOff val="80000"/>
                  </a:schemeClr>
                </a:solidFill>
              </a:ln>
              <a:solidFill>
                <a:schemeClr val="bg1">
                  <a:lumMod val="75000"/>
                </a:schemeClr>
              </a:solidFill>
              <a:effectLst>
                <a:outerShdw blurRad="12700" dist="38100" dir="2700000" algn="tl">
                  <a:schemeClr val="accent5">
                    <a:lumMod val="20000"/>
                    <a:lumOff val="80000"/>
                  </a:schemeClr>
                </a:outerShdw>
              </a:effectLst>
              <a:latin typeface="UTM Ambrose" panose="02040603050506020204" pitchFamily="18" charset="0"/>
              <a:ea typeface="字魂35号-经典雅黑" panose="02000000000000000000" pitchFamily="2" charset="-122"/>
              <a:cs typeface="Montserrat SemiBold" panose="00000700000000000000" charset="0"/>
            </a:endParaRPr>
          </a:p>
        </p:txBody>
      </p:sp>
      <p:pic>
        <p:nvPicPr>
          <p:cNvPr id="4" name="Picture 3" descr="Text&#10;&#10;Description automatically generated">
            <a:extLst>
              <a:ext uri="{FF2B5EF4-FFF2-40B4-BE49-F238E27FC236}">
                <a16:creationId xmlns:a16="http://schemas.microsoft.com/office/drawing/2014/main" id="{25074E46-FE9D-41BA-BB0F-E7EB38319CE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203942" y="138721"/>
            <a:ext cx="2710667" cy="1357981"/>
          </a:xfrm>
          <a:prstGeom prst="rect">
            <a:avLst/>
          </a:prstGeom>
        </p:spPr>
      </p:pic>
      <p:pic>
        <p:nvPicPr>
          <p:cNvPr id="36" name="Picture 35" descr="Text&#10;&#10;Description automatically generated">
            <a:extLst>
              <a:ext uri="{FF2B5EF4-FFF2-40B4-BE49-F238E27FC236}">
                <a16:creationId xmlns:a16="http://schemas.microsoft.com/office/drawing/2014/main" id="{A41CC8AB-5F1D-43DE-877C-F9669426EDEB}"/>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9483810" y="5101"/>
            <a:ext cx="2710667" cy="1357981"/>
          </a:xfrm>
          <a:prstGeom prst="rect">
            <a:avLst/>
          </a:prstGeom>
        </p:spPr>
      </p:pic>
      <p:grpSp>
        <p:nvGrpSpPr>
          <p:cNvPr id="2" name="Group 1">
            <a:extLst>
              <a:ext uri="{FF2B5EF4-FFF2-40B4-BE49-F238E27FC236}">
                <a16:creationId xmlns:a16="http://schemas.microsoft.com/office/drawing/2014/main" id="{07196C91-EF2D-4BD2-9308-CAC6A2F39353}"/>
              </a:ext>
            </a:extLst>
          </p:cNvPr>
          <p:cNvGrpSpPr/>
          <p:nvPr/>
        </p:nvGrpSpPr>
        <p:grpSpPr>
          <a:xfrm>
            <a:off x="2967782" y="3721784"/>
            <a:ext cx="6059425" cy="1555717"/>
            <a:chOff x="2967782" y="3721784"/>
            <a:chExt cx="6059425" cy="1555717"/>
          </a:xfrm>
        </p:grpSpPr>
        <p:pic>
          <p:nvPicPr>
            <p:cNvPr id="11" name="Picture 10" descr="A picture containing text, linedrawing&#10;&#10;Description automatically generated">
              <a:extLst>
                <a:ext uri="{FF2B5EF4-FFF2-40B4-BE49-F238E27FC236}">
                  <a16:creationId xmlns:a16="http://schemas.microsoft.com/office/drawing/2014/main" id="{250A137B-6B40-408F-B713-A70877549EC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457196" y="3733718"/>
              <a:ext cx="1430188" cy="1509433"/>
            </a:xfrm>
            <a:prstGeom prst="rect">
              <a:avLst/>
            </a:prstGeom>
          </p:spPr>
        </p:pic>
        <p:pic>
          <p:nvPicPr>
            <p:cNvPr id="38" name="Picture 37" descr="A picture containing text, linedrawing&#10;&#10;Description automatically generated">
              <a:extLst>
                <a:ext uri="{FF2B5EF4-FFF2-40B4-BE49-F238E27FC236}">
                  <a16:creationId xmlns:a16="http://schemas.microsoft.com/office/drawing/2014/main" id="{4FD004C7-365B-450E-B4DC-3A1388FBED0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345857" y="3733099"/>
              <a:ext cx="1430188" cy="1509433"/>
            </a:xfrm>
            <a:prstGeom prst="rect">
              <a:avLst/>
            </a:prstGeom>
          </p:spPr>
        </p:pic>
        <p:pic>
          <p:nvPicPr>
            <p:cNvPr id="39" name="Picture 38" descr="A picture containing text, linedrawing&#10;&#10;Description automatically generated">
              <a:extLst>
                <a:ext uri="{FF2B5EF4-FFF2-40B4-BE49-F238E27FC236}">
                  <a16:creationId xmlns:a16="http://schemas.microsoft.com/office/drawing/2014/main" id="{708EE45F-AD25-4162-A5BE-E69D1EB1B63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171761" y="3733099"/>
              <a:ext cx="1430188" cy="1509433"/>
            </a:xfrm>
            <a:prstGeom prst="rect">
              <a:avLst/>
            </a:prstGeom>
          </p:spPr>
        </p:pic>
        <p:pic>
          <p:nvPicPr>
            <p:cNvPr id="40" name="Picture 39" descr="A picture containing text, linedrawing&#10;&#10;Description automatically generated">
              <a:extLst>
                <a:ext uri="{FF2B5EF4-FFF2-40B4-BE49-F238E27FC236}">
                  <a16:creationId xmlns:a16="http://schemas.microsoft.com/office/drawing/2014/main" id="{F96949E9-4B34-4F18-85BD-B311686E34C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597019" y="3721784"/>
              <a:ext cx="1430188" cy="1509433"/>
            </a:xfrm>
            <a:prstGeom prst="rect">
              <a:avLst/>
            </a:prstGeom>
          </p:spPr>
        </p:pic>
        <p:pic>
          <p:nvPicPr>
            <p:cNvPr id="41" name="Picture 40" descr="A picture containing text, linedrawing&#10;&#10;Description automatically generated">
              <a:extLst>
                <a:ext uri="{FF2B5EF4-FFF2-40B4-BE49-F238E27FC236}">
                  <a16:creationId xmlns:a16="http://schemas.microsoft.com/office/drawing/2014/main" id="{B00BC7BD-9B60-40A2-9AF9-D37D06ECDC0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967782" y="3768068"/>
              <a:ext cx="1430188" cy="1509433"/>
            </a:xfrm>
            <a:prstGeom prst="rect">
              <a:avLst/>
            </a:prstGeom>
          </p:spPr>
        </p:pic>
      </p:grpSp>
      <p:sp>
        <p:nvSpPr>
          <p:cNvPr id="3" name="TextBox 2">
            <a:extLst>
              <a:ext uri="{FF2B5EF4-FFF2-40B4-BE49-F238E27FC236}">
                <a16:creationId xmlns:a16="http://schemas.microsoft.com/office/drawing/2014/main" id="{EADE557E-A867-4A4E-88C4-67BB77B56192}"/>
              </a:ext>
            </a:extLst>
          </p:cNvPr>
          <p:cNvSpPr txBox="1"/>
          <p:nvPr/>
        </p:nvSpPr>
        <p:spPr>
          <a:xfrm>
            <a:off x="22767" y="0"/>
            <a:ext cx="721672" cy="307777"/>
          </a:xfrm>
          <a:prstGeom prst="rect">
            <a:avLst/>
          </a:prstGeom>
          <a:noFill/>
        </p:spPr>
        <p:txBody>
          <a:bodyPr wrap="none" rtlCol="0">
            <a:spAutoFit/>
          </a:bodyPr>
          <a:lstStyle/>
          <a:p>
            <a:r>
              <a:rPr lang="en-US">
                <a:solidFill>
                  <a:schemeClr val="accent5">
                    <a:lumMod val="75000"/>
                  </a:schemeClr>
                </a:solidFill>
                <a:latin typeface="UVN May Chu P12" panose="02070500030506020304" pitchFamily="17" charset="0"/>
              </a:rPr>
              <a:t>KTUTS</a:t>
            </a:r>
          </a:p>
        </p:txBody>
      </p:sp>
      <p:sp>
        <p:nvSpPr>
          <p:cNvPr id="43" name="TextBox 42">
            <a:extLst>
              <a:ext uri="{FF2B5EF4-FFF2-40B4-BE49-F238E27FC236}">
                <a16:creationId xmlns:a16="http://schemas.microsoft.com/office/drawing/2014/main" id="{A0EBA110-9417-406F-B4A5-29E6F4408642}"/>
              </a:ext>
            </a:extLst>
          </p:cNvPr>
          <p:cNvSpPr txBox="1"/>
          <p:nvPr/>
        </p:nvSpPr>
        <p:spPr>
          <a:xfrm>
            <a:off x="0" y="4586277"/>
            <a:ext cx="721672" cy="307777"/>
          </a:xfrm>
          <a:prstGeom prst="rect">
            <a:avLst/>
          </a:prstGeom>
          <a:noFill/>
        </p:spPr>
        <p:txBody>
          <a:bodyPr wrap="none" rtlCol="0">
            <a:spAutoFit/>
          </a:bodyPr>
          <a:lstStyle/>
          <a:p>
            <a:r>
              <a:rPr lang="en-US">
                <a:solidFill>
                  <a:schemeClr val="accent5">
                    <a:lumMod val="75000"/>
                  </a:schemeClr>
                </a:solidFill>
                <a:latin typeface="UVN May Chu P12" panose="02070500030506020304" pitchFamily="17" charset="0"/>
              </a:rPr>
              <a:t>KTUTS</a:t>
            </a:r>
          </a:p>
        </p:txBody>
      </p:sp>
      <p:grpSp>
        <p:nvGrpSpPr>
          <p:cNvPr id="37" name="Group 36">
            <a:extLst>
              <a:ext uri="{FF2B5EF4-FFF2-40B4-BE49-F238E27FC236}">
                <a16:creationId xmlns:a16="http://schemas.microsoft.com/office/drawing/2014/main" id="{08447279-42D3-420A-BFFB-200FE2055F2B}"/>
              </a:ext>
            </a:extLst>
          </p:cNvPr>
          <p:cNvGrpSpPr/>
          <p:nvPr/>
        </p:nvGrpSpPr>
        <p:grpSpPr>
          <a:xfrm>
            <a:off x="266572" y="1777669"/>
            <a:ext cx="2567455" cy="3109017"/>
            <a:chOff x="1853428" y="2350731"/>
            <a:chExt cx="2567455" cy="3109017"/>
          </a:xfrm>
        </p:grpSpPr>
        <p:grpSp>
          <p:nvGrpSpPr>
            <p:cNvPr id="42" name="Group 41">
              <a:extLst>
                <a:ext uri="{FF2B5EF4-FFF2-40B4-BE49-F238E27FC236}">
                  <a16:creationId xmlns:a16="http://schemas.microsoft.com/office/drawing/2014/main" id="{0862EA91-50FD-44A7-9FEC-56D2F755544F}"/>
                </a:ext>
              </a:extLst>
            </p:cNvPr>
            <p:cNvGrpSpPr/>
            <p:nvPr/>
          </p:nvGrpSpPr>
          <p:grpSpPr>
            <a:xfrm rot="21266803">
              <a:off x="1853428" y="2522699"/>
              <a:ext cx="2567455" cy="2937049"/>
              <a:chOff x="8474987" y="2220698"/>
              <a:chExt cx="2806262" cy="3696355"/>
            </a:xfrm>
            <a:effectLst>
              <a:outerShdw blurRad="88900" dist="127000" dir="2700000" algn="tl" rotWithShape="0">
                <a:prstClr val="black">
                  <a:alpha val="42000"/>
                </a:prstClr>
              </a:outerShdw>
            </a:effectLst>
          </p:grpSpPr>
          <p:sp>
            <p:nvSpPr>
              <p:cNvPr id="45" name="Rectangle: Rounded Corners 44">
                <a:extLst>
                  <a:ext uri="{FF2B5EF4-FFF2-40B4-BE49-F238E27FC236}">
                    <a16:creationId xmlns:a16="http://schemas.microsoft.com/office/drawing/2014/main" id="{063854D6-2581-4F90-A621-153294A47676}"/>
                  </a:ext>
                </a:extLst>
              </p:cNvPr>
              <p:cNvSpPr/>
              <p:nvPr/>
            </p:nvSpPr>
            <p:spPr>
              <a:xfrm>
                <a:off x="8474987" y="2220698"/>
                <a:ext cx="2806262" cy="3696355"/>
              </a:xfrm>
              <a:prstGeom prst="roundRect">
                <a:avLst>
                  <a:gd name="adj" fmla="val 4869"/>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C12D5DDA-6769-4309-ACD9-B3F2281D3DAB}"/>
                  </a:ext>
                </a:extLst>
              </p:cNvPr>
              <p:cNvSpPr/>
              <p:nvPr/>
            </p:nvSpPr>
            <p:spPr>
              <a:xfrm>
                <a:off x="8627387" y="2373099"/>
                <a:ext cx="2495185" cy="2905374"/>
              </a:xfrm>
              <a:prstGeom prst="roundRect">
                <a:avLst>
                  <a:gd name="adj" fmla="val 3465"/>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43">
              <a:extLst>
                <a:ext uri="{FF2B5EF4-FFF2-40B4-BE49-F238E27FC236}">
                  <a16:creationId xmlns:a16="http://schemas.microsoft.com/office/drawing/2014/main" id="{FD3BCB11-0820-4BB2-882B-422CF12C5056}"/>
                </a:ext>
              </a:extLst>
            </p:cNvPr>
            <p:cNvPicPr>
              <a:picLocks noChangeAspect="1"/>
            </p:cNvPicPr>
            <p:nvPr/>
          </p:nvPicPr>
          <p:blipFill rotWithShape="1">
            <a:blip r:embed="rId7">
              <a:extLst>
                <a:ext uri="{28A0092B-C50C-407E-A947-70E740481C1C}">
                  <a14:useLocalDpi xmlns:a14="http://schemas.microsoft.com/office/drawing/2010/main" val="0"/>
                </a:ext>
              </a:extLst>
            </a:blip>
            <a:srcRect l="12667" t="41687" r="15174" b="43136"/>
            <a:stretch/>
          </p:blipFill>
          <p:spPr>
            <a:xfrm rot="21266803">
              <a:off x="2225233" y="2350731"/>
              <a:ext cx="1623529" cy="512199"/>
            </a:xfrm>
            <a:prstGeom prst="rect">
              <a:avLst/>
            </a:prstGeom>
          </p:spPr>
        </p:pic>
      </p:grpSp>
    </p:spTree>
    <p:extLst>
      <p:ext uri="{BB962C8B-B14F-4D97-AF65-F5344CB8AC3E}">
        <p14:creationId xmlns:p14="http://schemas.microsoft.com/office/powerpoint/2010/main" val="183478518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8" presetClass="emph" presetSubtype="0" repeatCount="indefinite" fill="hold" grpId="0" nodeType="withEffect">
                                  <p:stCondLst>
                                    <p:cond delay="0"/>
                                  </p:stCondLst>
                                  <p:childTnLst>
                                    <p:animRot by="21600000">
                                      <p:cBhvr>
                                        <p:cTn id="11" dur="20000" fill="hold"/>
                                        <p:tgtEl>
                                          <p:spTgt spid="5"/>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3.33333E-6 -4.69136E-6 L -1.02934 0.00957 " pathEditMode="relative" rAng="0" ptsTypes="AA">
                                      <p:cBhvr>
                                        <p:cTn id="15" dur="2000" fill="hold"/>
                                        <p:tgtEl>
                                          <p:spTgt spid="36"/>
                                        </p:tgtEl>
                                        <p:attrNameLst>
                                          <p:attrName>ppt_x</p:attrName>
                                          <p:attrName>ppt_y</p:attrName>
                                        </p:attrNameLst>
                                      </p:cBhvr>
                                      <p:rCtr x="-51476" y="463"/>
                                    </p:animMotion>
                                  </p:childTnLst>
                                </p:cTn>
                              </p:par>
                              <p:par>
                                <p:cTn id="16" presetID="42" presetClass="path" presetSubtype="0" accel="50000" decel="50000" fill="hold" nodeType="withEffect">
                                  <p:stCondLst>
                                    <p:cond delay="0"/>
                                  </p:stCondLst>
                                  <p:childTnLst>
                                    <p:animMotion origin="layout" path="M -1.66667E-6 -6.17284E-7 L 1.14931 -0.03025 " pathEditMode="relative" rAng="0" ptsTypes="AA">
                                      <p:cBhvr>
                                        <p:cTn id="17" dur="2000" fill="hold"/>
                                        <p:tgtEl>
                                          <p:spTgt spid="4"/>
                                        </p:tgtEl>
                                        <p:attrNameLst>
                                          <p:attrName>ppt_x</p:attrName>
                                          <p:attrName>ppt_y</p:attrName>
                                        </p:attrNameLst>
                                      </p:cBhvr>
                                      <p:rCtr x="57465" y="-1512"/>
                                    </p:animMotion>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31" presetClass="entr" presetSubtype="0" fill="hold" nodeType="withEffect">
                                  <p:stCondLst>
                                    <p:cond delay="4250"/>
                                  </p:stCondLst>
                                  <p:childTnLst>
                                    <p:set>
                                      <p:cBhvr>
                                        <p:cTn id="31" dur="1" fill="hold">
                                          <p:stCondLst>
                                            <p:cond delay="0"/>
                                          </p:stCondLst>
                                        </p:cTn>
                                        <p:tgtEl>
                                          <p:spTgt spid="37"/>
                                        </p:tgtEl>
                                        <p:attrNameLst>
                                          <p:attrName>style.visibility</p:attrName>
                                        </p:attrNameLst>
                                      </p:cBhvr>
                                      <p:to>
                                        <p:strVal val="visible"/>
                                      </p:to>
                                    </p:set>
                                    <p:anim calcmode="lin" valueType="num">
                                      <p:cBhvr>
                                        <p:cTn id="32" dur="1000" fill="hold"/>
                                        <p:tgtEl>
                                          <p:spTgt spid="37"/>
                                        </p:tgtEl>
                                        <p:attrNameLst>
                                          <p:attrName>ppt_w</p:attrName>
                                        </p:attrNameLst>
                                      </p:cBhvr>
                                      <p:tavLst>
                                        <p:tav tm="0">
                                          <p:val>
                                            <p:fltVal val="0"/>
                                          </p:val>
                                        </p:tav>
                                        <p:tav tm="100000">
                                          <p:val>
                                            <p:strVal val="#ppt_w"/>
                                          </p:val>
                                        </p:tav>
                                      </p:tavLst>
                                    </p:anim>
                                    <p:anim calcmode="lin" valueType="num">
                                      <p:cBhvr>
                                        <p:cTn id="33" dur="1000" fill="hold"/>
                                        <p:tgtEl>
                                          <p:spTgt spid="37"/>
                                        </p:tgtEl>
                                        <p:attrNameLst>
                                          <p:attrName>ppt_h</p:attrName>
                                        </p:attrNameLst>
                                      </p:cBhvr>
                                      <p:tavLst>
                                        <p:tav tm="0">
                                          <p:val>
                                            <p:fltVal val="0"/>
                                          </p:val>
                                        </p:tav>
                                        <p:tav tm="100000">
                                          <p:val>
                                            <p:strVal val="#ppt_h"/>
                                          </p:val>
                                        </p:tav>
                                      </p:tavLst>
                                    </p:anim>
                                    <p:anim calcmode="lin" valueType="num">
                                      <p:cBhvr>
                                        <p:cTn id="34" dur="1000" fill="hold"/>
                                        <p:tgtEl>
                                          <p:spTgt spid="37"/>
                                        </p:tgtEl>
                                        <p:attrNameLst>
                                          <p:attrName>style.rotation</p:attrName>
                                        </p:attrNameLst>
                                      </p:cBhvr>
                                      <p:tavLst>
                                        <p:tav tm="0">
                                          <p:val>
                                            <p:fltVal val="90"/>
                                          </p:val>
                                        </p:tav>
                                        <p:tav tm="100000">
                                          <p:val>
                                            <p:fltVal val="0"/>
                                          </p:val>
                                        </p:tav>
                                      </p:tavLst>
                                    </p:anim>
                                    <p:animEffect transition="in" filter="fade">
                                      <p:cBhvr>
                                        <p:cTn id="35" dur="1000"/>
                                        <p:tgtEl>
                                          <p:spTgt spid="37"/>
                                        </p:tgtEl>
                                      </p:cBhvr>
                                    </p:animEffect>
                                  </p:childTnLst>
                                </p:cTn>
                              </p:par>
                              <p:par>
                                <p:cTn id="36" presetID="32" presetClass="emph" presetSubtype="0" repeatCount="4000" fill="hold" nodeType="withEffect">
                                  <p:stCondLst>
                                    <p:cond delay="5250"/>
                                  </p:stCondLst>
                                  <p:childTnLst>
                                    <p:animRot by="120000">
                                      <p:cBhvr>
                                        <p:cTn id="37" dur="200" fill="hold">
                                          <p:stCondLst>
                                            <p:cond delay="0"/>
                                          </p:stCondLst>
                                        </p:cTn>
                                        <p:tgtEl>
                                          <p:spTgt spid="37"/>
                                        </p:tgtEl>
                                        <p:attrNameLst>
                                          <p:attrName>r</p:attrName>
                                        </p:attrNameLst>
                                      </p:cBhvr>
                                    </p:animRot>
                                    <p:animRot by="-240000">
                                      <p:cBhvr>
                                        <p:cTn id="38" dur="400" fill="hold">
                                          <p:stCondLst>
                                            <p:cond delay="400"/>
                                          </p:stCondLst>
                                        </p:cTn>
                                        <p:tgtEl>
                                          <p:spTgt spid="37"/>
                                        </p:tgtEl>
                                        <p:attrNameLst>
                                          <p:attrName>r</p:attrName>
                                        </p:attrNameLst>
                                      </p:cBhvr>
                                    </p:animRot>
                                    <p:animRot by="240000">
                                      <p:cBhvr>
                                        <p:cTn id="39" dur="400" fill="hold">
                                          <p:stCondLst>
                                            <p:cond delay="800"/>
                                          </p:stCondLst>
                                        </p:cTn>
                                        <p:tgtEl>
                                          <p:spTgt spid="37"/>
                                        </p:tgtEl>
                                        <p:attrNameLst>
                                          <p:attrName>r</p:attrName>
                                        </p:attrNameLst>
                                      </p:cBhvr>
                                    </p:animRot>
                                    <p:animRot by="-240000">
                                      <p:cBhvr>
                                        <p:cTn id="40" dur="400" fill="hold">
                                          <p:stCondLst>
                                            <p:cond delay="1200"/>
                                          </p:stCondLst>
                                        </p:cTn>
                                        <p:tgtEl>
                                          <p:spTgt spid="37"/>
                                        </p:tgtEl>
                                        <p:attrNameLst>
                                          <p:attrName>r</p:attrName>
                                        </p:attrNameLst>
                                      </p:cBhvr>
                                    </p:animRot>
                                    <p:animRot by="120000">
                                      <p:cBhvr>
                                        <p:cTn id="41" dur="400" fill="hold">
                                          <p:stCondLst>
                                            <p:cond delay="16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pic>
        <p:nvPicPr>
          <p:cNvPr id="10" name="Picture 11" descr="trong-dong-3">
            <a:extLst>
              <a:ext uri="{FF2B5EF4-FFF2-40B4-BE49-F238E27FC236}">
                <a16:creationId xmlns:a16="http://schemas.microsoft.com/office/drawing/2014/main"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054441"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2211DF3-1F2C-42A0-9298-FAF2F7F7DA9B}"/>
              </a:ext>
            </a:extLst>
          </p:cNvPr>
          <p:cNvSpPr/>
          <p:nvPr/>
        </p:nvSpPr>
        <p:spPr>
          <a:xfrm>
            <a:off x="177553" y="168675"/>
            <a:ext cx="8797771" cy="4802820"/>
          </a:xfrm>
          <a:custGeom>
            <a:avLst/>
            <a:gdLst>
              <a:gd name="connsiteX0" fmla="*/ 0 w 8797771"/>
              <a:gd name="connsiteY0" fmla="*/ 0 h 4802820"/>
              <a:gd name="connsiteX1" fmla="*/ 8797771 w 8797771"/>
              <a:gd name="connsiteY1" fmla="*/ 0 h 4802820"/>
              <a:gd name="connsiteX2" fmla="*/ 8797771 w 8797771"/>
              <a:gd name="connsiteY2" fmla="*/ 4802820 h 4802820"/>
              <a:gd name="connsiteX3" fmla="*/ 0 w 8797771"/>
              <a:gd name="connsiteY3" fmla="*/ 4802820 h 4802820"/>
              <a:gd name="connsiteX4" fmla="*/ 0 w 8797771"/>
              <a:gd name="connsiteY4" fmla="*/ 0 h 480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02820" fill="none" extrusionOk="0">
                <a:moveTo>
                  <a:pt x="0" y="0"/>
                </a:moveTo>
                <a:cubicBezTo>
                  <a:pt x="2094949" y="-133017"/>
                  <a:pt x="7906712" y="-123057"/>
                  <a:pt x="8797771" y="0"/>
                </a:cubicBezTo>
                <a:cubicBezTo>
                  <a:pt x="8725090" y="1172697"/>
                  <a:pt x="8766994" y="4235245"/>
                  <a:pt x="8797771" y="4802820"/>
                </a:cubicBezTo>
                <a:cubicBezTo>
                  <a:pt x="4419761" y="4800619"/>
                  <a:pt x="1712708" y="4673049"/>
                  <a:pt x="0" y="4802820"/>
                </a:cubicBezTo>
                <a:cubicBezTo>
                  <a:pt x="62819" y="3653679"/>
                  <a:pt x="-160207" y="1972592"/>
                  <a:pt x="0" y="0"/>
                </a:cubicBezTo>
                <a:close/>
              </a:path>
              <a:path w="8797771" h="4802820" stroke="0" extrusionOk="0">
                <a:moveTo>
                  <a:pt x="0" y="0"/>
                </a:moveTo>
                <a:cubicBezTo>
                  <a:pt x="2415461" y="-157587"/>
                  <a:pt x="7583259" y="-63908"/>
                  <a:pt x="8797771" y="0"/>
                </a:cubicBezTo>
                <a:cubicBezTo>
                  <a:pt x="8628362" y="2220647"/>
                  <a:pt x="8629629" y="3935784"/>
                  <a:pt x="8797771" y="4802820"/>
                </a:cubicBezTo>
                <a:cubicBezTo>
                  <a:pt x="5142762" y="4701822"/>
                  <a:pt x="1400928" y="4923876"/>
                  <a:pt x="0" y="4802820"/>
                </a:cubicBezTo>
                <a:cubicBezTo>
                  <a:pt x="-124967" y="2599461"/>
                  <a:pt x="-10970" y="2059856"/>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16D987F-C125-476E-B546-60ACE0C6FA40}"/>
              </a:ext>
            </a:extLst>
          </p:cNvPr>
          <p:cNvSpPr/>
          <p:nvPr/>
        </p:nvSpPr>
        <p:spPr>
          <a:xfrm>
            <a:off x="213065" y="654698"/>
            <a:ext cx="8664606" cy="4185761"/>
          </a:xfrm>
          <a:prstGeom prst="rect">
            <a:avLst/>
          </a:prstGeom>
        </p:spPr>
        <p:txBody>
          <a:bodyPr wrap="square">
            <a:spAutoFit/>
          </a:bodyPr>
          <a:lstStyle/>
          <a:p>
            <a:pPr indent="457200" algn="just"/>
            <a:r>
              <a:rPr lang="vi-VN" sz="1900" b="1">
                <a:solidFill>
                  <a:schemeClr val="accent4">
                    <a:lumMod val="75000"/>
                  </a:schemeClr>
                </a:solidFill>
                <a:latin typeface="+mj-lt"/>
              </a:rPr>
              <a:t>Niềm </a:t>
            </a:r>
            <a:r>
              <a:rPr lang="vi-VN" sz="1900" b="1" dirty="0">
                <a:solidFill>
                  <a:schemeClr val="accent4">
                    <a:lumMod val="75000"/>
                  </a:schemeClr>
                </a:solidFill>
                <a:latin typeface="+mj-lt"/>
              </a:rPr>
              <a:t>tự hào chính đáng của chúng ta trong nền văn hóa Đông Sơn chính là bộ sưu tập trống đồng hết sức phong </a:t>
            </a:r>
            <a:r>
              <a:rPr lang="vi-VN" sz="1900" b="1">
                <a:solidFill>
                  <a:schemeClr val="accent4">
                    <a:lumMod val="75000"/>
                  </a:schemeClr>
                </a:solidFill>
                <a:latin typeface="+mj-lt"/>
              </a:rPr>
              <a:t>phú.</a:t>
            </a:r>
            <a:endParaRPr lang="en-US" sz="1900" b="1">
              <a:solidFill>
                <a:schemeClr val="accent4">
                  <a:lumMod val="75000"/>
                </a:schemeClr>
              </a:solidFill>
              <a:latin typeface="+mj-lt"/>
            </a:endParaRPr>
          </a:p>
          <a:p>
            <a:pPr indent="457200" algn="just"/>
            <a:r>
              <a:rPr lang="vi-VN" sz="1900" b="1">
                <a:solidFill>
                  <a:schemeClr val="accent4">
                    <a:lumMod val="75000"/>
                  </a:schemeClr>
                </a:solidFill>
                <a:latin typeface="+mj-lt"/>
              </a:rPr>
              <a:t>Trống </a:t>
            </a:r>
            <a:r>
              <a:rPr lang="vi-VN" sz="1900" b="1" dirty="0">
                <a:solidFill>
                  <a:schemeClr val="accent4">
                    <a:lumMod val="75000"/>
                  </a:schemeClr>
                </a:solidFill>
                <a:latin typeface="+mj-lt"/>
              </a:rPr>
              <a:t>đồng Đông Sơn đa dạng không chỉ về hình dáng, kích thước mà cả về phong cách trang trí, sắp xếp hoa văn. Giữa mặt trống bao giờ cũng có hình ngôi sao nhiều cánh tỏa ra xung quanh. Tiếp đến là những hình tròn đồng tâm, hình vũ công nhảy múa, chèo thuyền, hình chim bay, hươu nai có </a:t>
            </a:r>
            <a:r>
              <a:rPr lang="vi-VN" sz="1900" b="1">
                <a:solidFill>
                  <a:schemeClr val="accent4">
                    <a:lumMod val="75000"/>
                  </a:schemeClr>
                </a:solidFill>
                <a:latin typeface="+mj-lt"/>
              </a:rPr>
              <a:t>gạc,...</a:t>
            </a:r>
            <a:endParaRPr lang="en-US" sz="1900" b="1">
              <a:solidFill>
                <a:schemeClr val="accent4">
                  <a:lumMod val="75000"/>
                </a:schemeClr>
              </a:solidFill>
              <a:latin typeface="+mj-lt"/>
            </a:endParaRPr>
          </a:p>
          <a:p>
            <a:pPr indent="457200" algn="just"/>
            <a:r>
              <a:rPr lang="vi-VN" sz="1900" b="1">
                <a:solidFill>
                  <a:schemeClr val="accent6">
                    <a:lumMod val="75000"/>
                    <a:lumOff val="25000"/>
                  </a:schemeClr>
                </a:solidFill>
                <a:latin typeface="+mj-lt"/>
              </a:rPr>
              <a:t>Nổi </a:t>
            </a:r>
            <a:r>
              <a:rPr lang="vi-VN" sz="1900" b="1" dirty="0">
                <a:solidFill>
                  <a:schemeClr val="accent6">
                    <a:lumMod val="75000"/>
                    <a:lumOff val="25000"/>
                  </a:schemeClr>
                </a:solidFill>
                <a:latin typeface="+mj-lt"/>
              </a:rPr>
              <a:t>bật trên hoa văn trống đồng là hình ảnh con người hòa với thiên nhiên. Con người lao động cầm vũ khí bảo vệ quê hương và tưng bừng nhảy múa mừng chiến công hay cảm tạ thần linh,... Đó là con người thuần hậu, hiền hòa, mang tính nhân bản sâu sắc. Bên cạnh và xung quanh con người đầy ý thức làm chủ ấy là những cánh cò bay lả bay la, những chim Lạc, chim Hồng, những đàn cá lội tung tăng,... Đó đây, hình tượng ghép đôi muông thú, nam nữ còn nói lên sự khát khao cuộc sống ấm no, yên vui của người dân.</a:t>
            </a:r>
          </a:p>
          <a:p>
            <a:pPr algn="r"/>
            <a:r>
              <a:rPr lang="vi-VN" sz="1900" b="1" i="1" dirty="0">
                <a:solidFill>
                  <a:srgbClr val="000000"/>
                </a:solidFill>
                <a:latin typeface="+mj-lt"/>
              </a:rPr>
              <a:t>Theo</a:t>
            </a:r>
            <a:r>
              <a:rPr lang="vi-VN" sz="1900" b="1" dirty="0">
                <a:solidFill>
                  <a:schemeClr val="accent1">
                    <a:lumMod val="50000"/>
                  </a:schemeClr>
                </a:solidFill>
                <a:latin typeface="+mj-lt"/>
              </a:rPr>
              <a:t> NGUYỄN </a:t>
            </a:r>
            <a:r>
              <a:rPr lang="vi-VN" sz="1900" b="1">
                <a:solidFill>
                  <a:schemeClr val="accent1">
                    <a:lumMod val="50000"/>
                  </a:schemeClr>
                </a:solidFill>
                <a:latin typeface="+mj-lt"/>
              </a:rPr>
              <a:t>VĂN HUYÊN</a:t>
            </a:r>
            <a:endParaRPr lang="vi-VN" sz="1900" b="1" dirty="0">
              <a:solidFill>
                <a:schemeClr val="accent1">
                  <a:lumMod val="50000"/>
                </a:schemeClr>
              </a:solidFill>
              <a:latin typeface="+mj-lt"/>
            </a:endParaRPr>
          </a:p>
        </p:txBody>
      </p:sp>
      <p:sp>
        <p:nvSpPr>
          <p:cNvPr id="13" name="TextBox 12">
            <a:extLst>
              <a:ext uri="{FF2B5EF4-FFF2-40B4-BE49-F238E27FC236}">
                <a16:creationId xmlns:a16="http://schemas.microsoft.com/office/drawing/2014/main" id="{10E89C38-8A78-4E7A-8726-2C65D5B3FBBD}"/>
              </a:ext>
            </a:extLst>
          </p:cNvPr>
          <p:cNvSpPr txBox="1"/>
          <p:nvPr/>
        </p:nvSpPr>
        <p:spPr>
          <a:xfrm>
            <a:off x="294075" y="88092"/>
            <a:ext cx="8667934" cy="584775"/>
          </a:xfrm>
          <a:prstGeom prst="rect">
            <a:avLst/>
          </a:prstGeom>
          <a:noFill/>
        </p:spPr>
        <p:txBody>
          <a:bodyPr wrap="square">
            <a:spAutoFit/>
          </a:bodyPr>
          <a:lstStyle/>
          <a:p>
            <a:pPr algn="ctr"/>
            <a:r>
              <a:rPr lang="en-US" altLang="zh-CN" sz="3200">
                <a:ln w="9525">
                  <a:solidFill>
                    <a:srgbClr val="FFDC69"/>
                  </a:solidFill>
                </a:ln>
                <a:solidFill>
                  <a:schemeClr val="accent1">
                    <a:lumMod val="25000"/>
                  </a:schemeClr>
                </a:solidFill>
                <a:effectLst>
                  <a:outerShdw blurRad="12700" dist="25400" sx="101000" sy="101000" algn="tl">
                    <a:srgbClr val="EEBE65">
                      <a:alpha val="93000"/>
                    </a:srgbClr>
                  </a:outerShdw>
                </a:effectLst>
                <a:latin typeface="UTM Davida" panose="02040603050506020204" pitchFamily="18" charset="0"/>
              </a:rPr>
              <a:t>Trống đồng Đông Sơn</a:t>
            </a:r>
            <a:endParaRPr lang="zh-CN" altLang="en-US" sz="3200" dirty="0">
              <a:ln w="9525">
                <a:solidFill>
                  <a:srgbClr val="FFDC69"/>
                </a:solidFill>
              </a:ln>
              <a:solidFill>
                <a:schemeClr val="accent1">
                  <a:lumMod val="25000"/>
                </a:schemeClr>
              </a:solidFill>
              <a:effectLst>
                <a:outerShdw blurRad="12700" dist="25400" sx="101000" sy="101000" algn="tl">
                  <a:srgbClr val="EEBE65">
                    <a:alpha val="93000"/>
                  </a:srgbClr>
                </a:outerShdw>
              </a:effectLst>
              <a:latin typeface="UTM Davida" panose="02040603050506020204" pitchFamily="18" charset="0"/>
            </a:endParaRPr>
          </a:p>
        </p:txBody>
      </p:sp>
    </p:spTree>
    <p:extLst>
      <p:ext uri="{BB962C8B-B14F-4D97-AF65-F5344CB8AC3E}">
        <p14:creationId xmlns:p14="http://schemas.microsoft.com/office/powerpoint/2010/main" val="95521772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1">
            <a:extLst>
              <a:ext uri="{FF2B5EF4-FFF2-40B4-BE49-F238E27FC236}">
                <a16:creationId xmlns:a16="http://schemas.microsoft.com/office/drawing/2014/main" id="{D2176FDB-6B9C-4BD8-9B6F-574DECA4FDD3}"/>
              </a:ext>
            </a:extLst>
          </p:cNvPr>
          <p:cNvPicPr>
            <a:picLocks noChangeAspect="1" noChangeArrowheads="1"/>
          </p:cNvPicPr>
          <p:nvPr/>
        </p:nvPicPr>
        <p:blipFill>
          <a:blip r:embed="rId3">
            <a:alphaModFix amt="35000"/>
          </a:blip>
          <a:srcRect/>
          <a:stretch/>
        </p:blipFill>
        <p:spPr bwMode="auto">
          <a:xfrm>
            <a:off x="2054439"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a:spLocks noChangeArrowheads="1"/>
          </p:cNvSpPr>
          <p:nvPr/>
        </p:nvSpPr>
        <p:spPr bwMode="auto">
          <a:xfrm>
            <a:off x="4338639" y="857251"/>
            <a:ext cx="3021806" cy="646331"/>
          </a:xfrm>
          <a:prstGeom prst="rect">
            <a:avLst/>
          </a:prstGeom>
          <a:noFill/>
          <a:ln w="9525">
            <a:noFill/>
            <a:miter lim="800000"/>
            <a:headEnd/>
            <a:tailEnd/>
          </a:ln>
        </p:spPr>
        <p:txBody>
          <a:bodyPr>
            <a:spAutoFit/>
          </a:bodyPr>
          <a:lstStyle/>
          <a:p>
            <a:pPr eaLnBrk="0" fontAlgn="base" hangingPunct="0">
              <a:spcBef>
                <a:spcPct val="0"/>
              </a:spcBef>
              <a:spcAft>
                <a:spcPct val="0"/>
              </a:spcAft>
              <a:defRPr/>
            </a:pPr>
            <a:endParaRPr lang="en-US" sz="3600" dirty="0">
              <a:solidFill>
                <a:srgbClr val="D5E0E7">
                  <a:lumMod val="10000"/>
                </a:srgbClr>
              </a:solidFill>
              <a:latin typeface="Times New Roman" panose="02020603050405020304" pitchFamily="18" charset="0"/>
              <a:cs typeface="Times New Roman" pitchFamily="18" charset="0"/>
            </a:endParaRPr>
          </a:p>
        </p:txBody>
      </p:sp>
      <p:sp>
        <p:nvSpPr>
          <p:cNvPr id="16" name="TextBox 15"/>
          <p:cNvSpPr txBox="1"/>
          <p:nvPr/>
        </p:nvSpPr>
        <p:spPr>
          <a:xfrm>
            <a:off x="514348" y="1533209"/>
            <a:ext cx="8115300" cy="3108543"/>
          </a:xfrm>
          <a:prstGeom prst="rect">
            <a:avLst/>
          </a:prstGeom>
          <a:noFill/>
        </p:spPr>
        <p:txBody>
          <a:bodyPr wrap="square">
            <a:spAutoFit/>
          </a:bodyPr>
          <a:lstStyle/>
          <a:p>
            <a:pPr algn="just" eaLnBrk="0" fontAlgn="base" hangingPunct="0">
              <a:spcBef>
                <a:spcPct val="0"/>
              </a:spcBef>
              <a:spcAft>
                <a:spcPct val="0"/>
              </a:spcAft>
              <a:defRPr/>
            </a:pPr>
            <a:r>
              <a:rPr lang="en-US" sz="2800" b="1" dirty="0" err="1">
                <a:solidFill>
                  <a:schemeClr val="accent2">
                    <a:lumMod val="75000"/>
                  </a:schemeClr>
                </a:solidFill>
                <a:latin typeface="Times New Roman" panose="02020603050405020304" pitchFamily="18" charset="0"/>
              </a:rPr>
              <a:t>Văn</a:t>
            </a:r>
            <a:r>
              <a:rPr lang="en-US" sz="2800" b="1" dirty="0">
                <a:solidFill>
                  <a:schemeClr val="accent2">
                    <a:lumMod val="75000"/>
                  </a:schemeClr>
                </a:solidFill>
                <a:latin typeface="Times New Roman" panose="02020603050405020304" pitchFamily="18" charset="0"/>
              </a:rPr>
              <a:t> </a:t>
            </a:r>
            <a:r>
              <a:rPr lang="en-US" sz="2800" b="1" dirty="0" err="1">
                <a:solidFill>
                  <a:schemeClr val="accent2">
                    <a:lumMod val="75000"/>
                  </a:schemeClr>
                </a:solidFill>
                <a:latin typeface="Times New Roman" panose="02020603050405020304" pitchFamily="18" charset="0"/>
              </a:rPr>
              <a:t>hóa</a:t>
            </a:r>
            <a:r>
              <a:rPr lang="en-US" sz="2800" b="1" dirty="0">
                <a:solidFill>
                  <a:schemeClr val="accent2">
                    <a:lumMod val="75000"/>
                  </a:schemeClr>
                </a:solidFill>
                <a:latin typeface="Times New Roman" panose="02020603050405020304" pitchFamily="18" charset="0"/>
              </a:rPr>
              <a:t> </a:t>
            </a:r>
            <a:r>
              <a:rPr lang="en-US" sz="2800" b="1" dirty="0" err="1">
                <a:solidFill>
                  <a:schemeClr val="accent2">
                    <a:lumMod val="75000"/>
                  </a:schemeClr>
                </a:solidFill>
                <a:latin typeface="Times New Roman" panose="02020603050405020304" pitchFamily="18" charset="0"/>
              </a:rPr>
              <a:t>Đông</a:t>
            </a:r>
            <a:r>
              <a:rPr lang="en-US" sz="2800" b="1" dirty="0">
                <a:solidFill>
                  <a:schemeClr val="accent2">
                    <a:lumMod val="75000"/>
                  </a:schemeClr>
                </a:solidFill>
                <a:latin typeface="Times New Roman" panose="02020603050405020304" pitchFamily="18" charset="0"/>
              </a:rPr>
              <a:t> </a:t>
            </a:r>
            <a:r>
              <a:rPr lang="en-US" sz="2800" b="1" dirty="0" err="1">
                <a:solidFill>
                  <a:schemeClr val="accent2">
                    <a:lumMod val="75000"/>
                  </a:schemeClr>
                </a:solidFill>
                <a:latin typeface="Times New Roman" panose="02020603050405020304" pitchFamily="18" charset="0"/>
              </a:rPr>
              <a:t>Sơn</a:t>
            </a:r>
            <a:r>
              <a:rPr lang="en-US" sz="2800" b="1" dirty="0">
                <a:solidFill>
                  <a:schemeClr val="accent2">
                    <a:lumMod val="75000"/>
                  </a:scheme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nền</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văn</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hóa</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của</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một</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thời</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kì</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lịch</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sử</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cổ</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xưa</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được</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xác</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định</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trên</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cơ</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sở</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những</a:t>
            </a:r>
            <a:r>
              <a:rPr lang="en-US" sz="2800" b="1" dirty="0">
                <a:solidFill>
                  <a:srgbClr val="D5E0E7">
                    <a:lumMod val="10000"/>
                  </a:srgbClr>
                </a:solidFill>
                <a:latin typeface="Times New Roman" panose="02020603050405020304" pitchFamily="18" charset="0"/>
              </a:rPr>
              <a:t> di </a:t>
            </a:r>
            <a:r>
              <a:rPr lang="en-US" sz="2800" b="1" dirty="0" err="1">
                <a:solidFill>
                  <a:srgbClr val="D5E0E7">
                    <a:lumMod val="10000"/>
                  </a:srgbClr>
                </a:solidFill>
                <a:latin typeface="Times New Roman" panose="02020603050405020304" pitchFamily="18" charset="0"/>
              </a:rPr>
              <a:t>vật</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tìm</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được</a:t>
            </a:r>
            <a:r>
              <a:rPr lang="en-US" sz="2800" b="1" dirty="0">
                <a:solidFill>
                  <a:srgbClr val="D5E0E7">
                    <a:lumMod val="10000"/>
                  </a:srgbClr>
                </a:solidFill>
                <a:latin typeface="Times New Roman" panose="02020603050405020304" pitchFamily="18" charset="0"/>
              </a:rPr>
              <a:t> ở </a:t>
            </a:r>
            <a:r>
              <a:rPr lang="en-US" sz="2800" b="1" dirty="0" err="1">
                <a:solidFill>
                  <a:srgbClr val="D5E0E7">
                    <a:lumMod val="10000"/>
                  </a:srgbClr>
                </a:solidFill>
                <a:latin typeface="Times New Roman" panose="02020603050405020304" pitchFamily="18" charset="0"/>
              </a:rPr>
              <a:t>Đông</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Sơn</a:t>
            </a:r>
            <a:r>
              <a:rPr lang="en-US" sz="2800" b="1" dirty="0">
                <a:solidFill>
                  <a:srgbClr val="D5E0E7">
                    <a:lumMod val="10000"/>
                  </a:srgbClr>
                </a:solidFill>
                <a:latin typeface="Times New Roman" panose="02020603050405020304" pitchFamily="18" charset="0"/>
              </a:rPr>
              <a:t>, Thanh </a:t>
            </a:r>
            <a:r>
              <a:rPr lang="en-US" sz="2800" b="1" dirty="0" err="1">
                <a:solidFill>
                  <a:srgbClr val="D5E0E7">
                    <a:lumMod val="10000"/>
                  </a:srgbClr>
                </a:solidFill>
                <a:latin typeface="Times New Roman" panose="02020603050405020304" pitchFamily="18" charset="0"/>
              </a:rPr>
              <a:t>Hóa</a:t>
            </a:r>
            <a:r>
              <a:rPr lang="en-US" sz="2800" b="1" dirty="0">
                <a:solidFill>
                  <a:srgbClr val="D5E0E7">
                    <a:lumMod val="10000"/>
                  </a:srgbClr>
                </a:solidFill>
                <a:latin typeface="Times New Roman" panose="02020603050405020304" pitchFamily="18" charset="0"/>
              </a:rPr>
              <a:t>.</a:t>
            </a:r>
          </a:p>
          <a:p>
            <a:pPr algn="just" eaLnBrk="0" fontAlgn="base" hangingPunct="0">
              <a:spcBef>
                <a:spcPct val="0"/>
              </a:spcBef>
              <a:spcAft>
                <a:spcPct val="0"/>
              </a:spcAft>
              <a:defRPr/>
            </a:pPr>
            <a:r>
              <a:rPr lang="en-US" sz="2800" b="1" dirty="0" err="1">
                <a:solidFill>
                  <a:schemeClr val="accent2">
                    <a:lumMod val="75000"/>
                  </a:schemeClr>
                </a:solidFill>
                <a:latin typeface="Times New Roman" panose="02020603050405020304" pitchFamily="18" charset="0"/>
              </a:rPr>
              <a:t>Hoa</a:t>
            </a:r>
            <a:r>
              <a:rPr lang="en-US" sz="2800" b="1" dirty="0">
                <a:solidFill>
                  <a:schemeClr val="accent2">
                    <a:lumMod val="75000"/>
                  </a:schemeClr>
                </a:solidFill>
                <a:latin typeface="Times New Roman" panose="02020603050405020304" pitchFamily="18" charset="0"/>
              </a:rPr>
              <a:t> </a:t>
            </a:r>
            <a:r>
              <a:rPr lang="en-US" sz="2800" b="1" dirty="0" err="1">
                <a:solidFill>
                  <a:schemeClr val="accent2">
                    <a:lumMod val="75000"/>
                  </a:schemeClr>
                </a:solidFill>
                <a:latin typeface="Times New Roman" panose="02020603050405020304" pitchFamily="18" charset="0"/>
              </a:rPr>
              <a:t>văn</a:t>
            </a:r>
            <a:r>
              <a:rPr lang="en-US" sz="2800" b="1" dirty="0">
                <a:solidFill>
                  <a:schemeClr val="accent2">
                    <a:lumMod val="75000"/>
                  </a:scheme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hình</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trang</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trí</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trên</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đồ</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vật</a:t>
            </a:r>
            <a:r>
              <a:rPr lang="en-US" sz="2800" b="1" dirty="0">
                <a:solidFill>
                  <a:srgbClr val="D5E0E7">
                    <a:lumMod val="10000"/>
                  </a:srgbClr>
                </a:solidFill>
                <a:latin typeface="Times New Roman" panose="02020603050405020304" pitchFamily="18" charset="0"/>
              </a:rPr>
              <a:t>.</a:t>
            </a:r>
          </a:p>
          <a:p>
            <a:pPr algn="just" eaLnBrk="0" fontAlgn="base" hangingPunct="0">
              <a:spcBef>
                <a:spcPct val="0"/>
              </a:spcBef>
              <a:spcAft>
                <a:spcPct val="0"/>
              </a:spcAft>
              <a:defRPr/>
            </a:pPr>
            <a:r>
              <a:rPr lang="en-US" sz="2800" b="1" dirty="0" err="1">
                <a:solidFill>
                  <a:schemeClr val="accent2">
                    <a:lumMod val="75000"/>
                  </a:schemeClr>
                </a:solidFill>
                <a:latin typeface="Times New Roman" panose="02020603050405020304" pitchFamily="18" charset="0"/>
              </a:rPr>
              <a:t>Vũ</a:t>
            </a:r>
            <a:r>
              <a:rPr lang="en-US" sz="2800" b="1" dirty="0">
                <a:solidFill>
                  <a:schemeClr val="accent2">
                    <a:lumMod val="75000"/>
                  </a:schemeClr>
                </a:solidFill>
                <a:latin typeface="Times New Roman" panose="02020603050405020304" pitchFamily="18" charset="0"/>
              </a:rPr>
              <a:t> </a:t>
            </a:r>
            <a:r>
              <a:rPr lang="en-US" sz="2800" b="1" dirty="0" err="1">
                <a:solidFill>
                  <a:schemeClr val="accent2">
                    <a:lumMod val="75000"/>
                  </a:schemeClr>
                </a:solidFill>
                <a:latin typeface="Times New Roman" panose="02020603050405020304" pitchFamily="18" charset="0"/>
              </a:rPr>
              <a:t>công</a:t>
            </a:r>
            <a:r>
              <a:rPr lang="en-US" sz="2800" b="1" dirty="0">
                <a:solidFill>
                  <a:schemeClr val="accent2">
                    <a:lumMod val="75000"/>
                  </a:scheme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người</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biểu</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diễn</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nhảy</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múa</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diễn</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viên</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múa</a:t>
            </a:r>
            <a:r>
              <a:rPr lang="en-US" sz="2800" b="1" dirty="0">
                <a:solidFill>
                  <a:srgbClr val="D5E0E7">
                    <a:lumMod val="10000"/>
                  </a:srgbClr>
                </a:solidFill>
                <a:latin typeface="Times New Roman" panose="02020603050405020304" pitchFamily="18" charset="0"/>
              </a:rPr>
              <a:t>.</a:t>
            </a:r>
          </a:p>
          <a:p>
            <a:pPr algn="just" eaLnBrk="0" fontAlgn="base" hangingPunct="0">
              <a:spcBef>
                <a:spcPct val="0"/>
              </a:spcBef>
              <a:spcAft>
                <a:spcPct val="0"/>
              </a:spcAft>
              <a:defRPr/>
            </a:pPr>
            <a:r>
              <a:rPr lang="en-US" sz="2800" b="1" dirty="0" err="1">
                <a:solidFill>
                  <a:schemeClr val="accent2">
                    <a:lumMod val="75000"/>
                  </a:schemeClr>
                </a:solidFill>
                <a:latin typeface="Times New Roman" panose="02020603050405020304" pitchFamily="18" charset="0"/>
              </a:rPr>
              <a:t>Chim</a:t>
            </a:r>
            <a:r>
              <a:rPr lang="en-US" sz="2800" b="1" dirty="0">
                <a:solidFill>
                  <a:schemeClr val="accent2">
                    <a:lumMod val="75000"/>
                  </a:schemeClr>
                </a:solidFill>
                <a:latin typeface="Times New Roman" panose="02020603050405020304" pitchFamily="18" charset="0"/>
              </a:rPr>
              <a:t> </a:t>
            </a:r>
            <a:r>
              <a:rPr lang="en-US" sz="2800" b="1" dirty="0" err="1">
                <a:solidFill>
                  <a:schemeClr val="accent2">
                    <a:lumMod val="75000"/>
                  </a:schemeClr>
                </a:solidFill>
                <a:latin typeface="Times New Roman" panose="02020603050405020304" pitchFamily="18" charset="0"/>
              </a:rPr>
              <a:t>Lạc</a:t>
            </a:r>
            <a:r>
              <a:rPr lang="en-US" sz="2800" b="1" dirty="0">
                <a:solidFill>
                  <a:schemeClr val="accent2">
                    <a:lumMod val="75000"/>
                  </a:schemeClr>
                </a:solidFill>
                <a:latin typeface="Times New Roman" panose="02020603050405020304" pitchFamily="18" charset="0"/>
              </a:rPr>
              <a:t>, </a:t>
            </a:r>
            <a:r>
              <a:rPr lang="en-US" sz="2800" b="1" dirty="0" err="1">
                <a:solidFill>
                  <a:schemeClr val="accent2">
                    <a:lumMod val="75000"/>
                  </a:schemeClr>
                </a:solidFill>
                <a:latin typeface="Times New Roman" panose="02020603050405020304" pitchFamily="18" charset="0"/>
              </a:rPr>
              <a:t>chim</a:t>
            </a:r>
            <a:r>
              <a:rPr lang="en-US" sz="2800" b="1" dirty="0">
                <a:solidFill>
                  <a:schemeClr val="accent2">
                    <a:lumMod val="75000"/>
                  </a:schemeClr>
                </a:solidFill>
                <a:latin typeface="Times New Roman" panose="02020603050405020304" pitchFamily="18" charset="0"/>
              </a:rPr>
              <a:t> </a:t>
            </a:r>
            <a:r>
              <a:rPr lang="en-US" sz="2800" b="1" dirty="0" err="1">
                <a:solidFill>
                  <a:schemeClr val="accent2">
                    <a:lumMod val="75000"/>
                  </a:schemeClr>
                </a:solidFill>
                <a:latin typeface="Times New Roman" panose="02020603050405020304" pitchFamily="18" charset="0"/>
              </a:rPr>
              <a:t>Hồng</a:t>
            </a:r>
            <a:r>
              <a:rPr lang="en-US" sz="2800" b="1" dirty="0">
                <a:solidFill>
                  <a:schemeClr val="accent2">
                    <a:lumMod val="75000"/>
                  </a:scheme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những</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loài</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chim</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được</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coi</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là</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biểu</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tượng</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của</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dân</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tộc</a:t>
            </a:r>
            <a:r>
              <a:rPr lang="en-US" sz="2800" b="1" dirty="0">
                <a:solidFill>
                  <a:srgbClr val="D5E0E7">
                    <a:lumMod val="10000"/>
                  </a:srgbClr>
                </a:solidFill>
                <a:latin typeface="Times New Roman" panose="02020603050405020304" pitchFamily="18" charset="0"/>
              </a:rPr>
              <a:t> ta. </a:t>
            </a:r>
            <a:endParaRPr lang="en-US" sz="2000" b="1" dirty="0">
              <a:solidFill>
                <a:srgbClr val="D5E0E7">
                  <a:lumMod val="10000"/>
                </a:srgbClr>
              </a:solidFill>
              <a:latin typeface="Times New Roman" panose="02020603050405020304" pitchFamily="18" charset="0"/>
            </a:endParaRPr>
          </a:p>
        </p:txBody>
      </p:sp>
      <p:pic>
        <p:nvPicPr>
          <p:cNvPr id="6" name="Picture 5">
            <a:extLst>
              <a:ext uri="{FF2B5EF4-FFF2-40B4-BE49-F238E27FC236}">
                <a16:creationId xmlns:a16="http://schemas.microsoft.com/office/drawing/2014/main" id="{57350FC2-1079-46E5-8116-55BB0F93B37A}"/>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205356" y="35928"/>
            <a:ext cx="6733287" cy="1370281"/>
          </a:xfrm>
          <a:prstGeom prst="rect">
            <a:avLst/>
          </a:prstGeom>
        </p:spPr>
      </p:pic>
      <p:sp>
        <p:nvSpPr>
          <p:cNvPr id="7" name="TextBox 6">
            <a:extLst>
              <a:ext uri="{FF2B5EF4-FFF2-40B4-BE49-F238E27FC236}">
                <a16:creationId xmlns:a16="http://schemas.microsoft.com/office/drawing/2014/main" id="{91C60FAB-70D9-44CE-B3C3-60043909303D}"/>
              </a:ext>
            </a:extLst>
          </p:cNvPr>
          <p:cNvSpPr txBox="1"/>
          <p:nvPr/>
        </p:nvSpPr>
        <p:spPr>
          <a:xfrm>
            <a:off x="2292368" y="163256"/>
            <a:ext cx="4559261" cy="923330"/>
          </a:xfrm>
          <a:custGeom>
            <a:avLst/>
            <a:gdLst>
              <a:gd name="connsiteX0" fmla="*/ 0 w 4559261"/>
              <a:gd name="connsiteY0" fmla="*/ 0 h 923330"/>
              <a:gd name="connsiteX1" fmla="*/ 4559261 w 4559261"/>
              <a:gd name="connsiteY1" fmla="*/ 0 h 923330"/>
              <a:gd name="connsiteX2" fmla="*/ 4559261 w 4559261"/>
              <a:gd name="connsiteY2" fmla="*/ 923330 h 923330"/>
              <a:gd name="connsiteX3" fmla="*/ 0 w 4559261"/>
              <a:gd name="connsiteY3" fmla="*/ 923330 h 923330"/>
              <a:gd name="connsiteX4" fmla="*/ 0 w 4559261"/>
              <a:gd name="connsiteY4" fmla="*/ 0 h 923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261" h="923330" extrusionOk="0">
                <a:moveTo>
                  <a:pt x="0" y="0"/>
                </a:moveTo>
                <a:cubicBezTo>
                  <a:pt x="918981" y="149633"/>
                  <a:pt x="3771927" y="-99394"/>
                  <a:pt x="4559261" y="0"/>
                </a:cubicBezTo>
                <a:cubicBezTo>
                  <a:pt x="4577033" y="316783"/>
                  <a:pt x="4519393" y="678492"/>
                  <a:pt x="4559261" y="923330"/>
                </a:cubicBezTo>
                <a:cubicBezTo>
                  <a:pt x="3501908" y="775071"/>
                  <a:pt x="1919043" y="1008980"/>
                  <a:pt x="0" y="923330"/>
                </a:cubicBezTo>
                <a:cubicBezTo>
                  <a:pt x="-67673" y="576683"/>
                  <a:pt x="19127" y="335428"/>
                  <a:pt x="0" y="0"/>
                </a:cubicBezTo>
                <a:close/>
              </a:path>
            </a:pathLst>
          </a:custGeom>
          <a:noFill/>
          <a:ln w="38100">
            <a:noFill/>
            <a:extLst>
              <a:ext uri="{C807C97D-BFC1-408E-A445-0C87EB9F89A2}">
                <ask:lineSketchStyleProps xmlns:ask="http://schemas.microsoft.com/office/drawing/2018/sketchyshapes" sd="1828524347">
                  <a:prstGeom prst="rect">
                    <a:avLst/>
                  </a:prstGeom>
                  <ask:type>
                    <ask:lineSketchCurved/>
                  </ask:type>
                </ask:lineSketchStyleProps>
              </a:ext>
            </a:extLst>
          </a:ln>
        </p:spPr>
        <p:txBody>
          <a:bodyPr wrap="none" rtlCol="0">
            <a:spAutoFit/>
          </a:bodyPr>
          <a:lstStyle/>
          <a:p>
            <a:r>
              <a:rPr lang="en-US" sz="5400" dirty="0">
                <a:ln w="19050">
                  <a:solidFill>
                    <a:srgbClr val="FFDC69"/>
                  </a:solidFill>
                </a:ln>
                <a:solidFill>
                  <a:schemeClr val="accent1">
                    <a:lumMod val="25000"/>
                  </a:schemeClr>
                </a:solidFill>
                <a:effectLst>
                  <a:outerShdw blurRad="12700" dist="25400" sx="101000" sy="101000" algn="tl">
                    <a:srgbClr val="EEBE65">
                      <a:alpha val="93000"/>
                    </a:srgbClr>
                  </a:outerShdw>
                </a:effectLst>
                <a:latin typeface="UTM Davida" panose="02040603050506020204" pitchFamily="18" charset="0"/>
              </a:rPr>
              <a:t>GIẢI NGHĨA TỪ</a:t>
            </a:r>
          </a:p>
        </p:txBody>
      </p:sp>
      <p:pic>
        <p:nvPicPr>
          <p:cNvPr id="8" name="Picture 7" descr="Text&#10;&#10;Description automatically generated">
            <a:extLst>
              <a:ext uri="{FF2B5EF4-FFF2-40B4-BE49-F238E27FC236}">
                <a16:creationId xmlns:a16="http://schemas.microsoft.com/office/drawing/2014/main" id="{F5BB427D-23F7-429D-8C33-06916F844FD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203942" y="498354"/>
            <a:ext cx="1652218" cy="827723"/>
          </a:xfrm>
          <a:prstGeom prst="rect">
            <a:avLst/>
          </a:prstGeom>
        </p:spPr>
      </p:pic>
      <p:pic>
        <p:nvPicPr>
          <p:cNvPr id="9" name="Picture 8" descr="Text&#10;&#10;Description automatically generated">
            <a:extLst>
              <a:ext uri="{FF2B5EF4-FFF2-40B4-BE49-F238E27FC236}">
                <a16:creationId xmlns:a16="http://schemas.microsoft.com/office/drawing/2014/main" id="{2D7140DB-036E-4226-AC64-398F22022B10}"/>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10468392" y="498354"/>
            <a:ext cx="1726084" cy="864728"/>
          </a:xfrm>
          <a:prstGeom prst="rect">
            <a:avLst/>
          </a:prstGeom>
        </p:spPr>
      </p:pic>
    </p:spTree>
    <p:extLst>
      <p:ext uri="{BB962C8B-B14F-4D97-AF65-F5344CB8AC3E}">
        <p14:creationId xmlns:p14="http://schemas.microsoft.com/office/powerpoint/2010/main" val="1976334980"/>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arrow.wav"/>
          </p:stSnd>
        </p:sndAc>
      </p:transition>
    </mc:Choice>
    <mc:Fallback xmlns="">
      <p:transition spd="slow">
        <p:fade/>
        <p:sndAc>
          <p:stSnd>
            <p:snd r:embed="rId6" name="arrow.wav"/>
          </p:st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withEffect">
                                  <p:stCondLst>
                                    <p:cond delay="0"/>
                                  </p:stCondLst>
                                  <p:childTnLst>
                                    <p:animRot by="-21600000">
                                      <p:cBhvr>
                                        <p:cTn id="6" dur="30000" fill="hold"/>
                                        <p:tgtEl>
                                          <p:spTgt spid="10"/>
                                        </p:tgtEl>
                                        <p:attrNameLst>
                                          <p:attrName>r</p:attrName>
                                        </p:attrNameLst>
                                      </p:cBhvr>
                                    </p:animRot>
                                  </p:childTnLst>
                                </p:cTn>
                              </p:par>
                              <p:par>
                                <p:cTn id="7" presetID="3" presetClass="entr" presetSubtype="1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blinds(horizontal)">
                                      <p:cBhvr>
                                        <p:cTn id="9" dur="500"/>
                                        <p:tgtEl>
                                          <p:spTgt spid="16"/>
                                        </p:tgtEl>
                                      </p:cBhvr>
                                    </p:animEffect>
                                  </p:childTnLst>
                                </p:cTn>
                              </p:par>
                              <p:par>
                                <p:cTn id="10" presetID="42" presetClass="path" presetSubtype="0" accel="50000" decel="50000" fill="hold" nodeType="withEffect">
                                  <p:stCondLst>
                                    <p:cond delay="0"/>
                                  </p:stCondLst>
                                  <p:childTnLst>
                                    <p:animMotion origin="layout" path="M 3.88889E-6 -4.19753E-6 L -1.10747 -0.03271 " pathEditMode="relative" rAng="0" ptsTypes="AA">
                                      <p:cBhvr>
                                        <p:cTn id="11" dur="2000" fill="hold"/>
                                        <p:tgtEl>
                                          <p:spTgt spid="9"/>
                                        </p:tgtEl>
                                        <p:attrNameLst>
                                          <p:attrName>ppt_x</p:attrName>
                                          <p:attrName>ppt_y</p:attrName>
                                        </p:attrNameLst>
                                      </p:cBhvr>
                                      <p:rCtr x="-55382" y="-1636"/>
                                    </p:animMotion>
                                  </p:childTnLst>
                                </p:cTn>
                              </p:par>
                              <p:par>
                                <p:cTn id="12" presetID="42" presetClass="path" presetSubtype="0" accel="50000" decel="50000" fill="hold" nodeType="withEffect">
                                  <p:stCondLst>
                                    <p:cond delay="0"/>
                                  </p:stCondLst>
                                  <p:childTnLst>
                                    <p:animMotion origin="layout" path="M 8.33333E-7 -4.93827E-7 L 1.21927 -0.01049 " pathEditMode="relative" rAng="0" ptsTypes="AA">
                                      <p:cBhvr>
                                        <p:cTn id="13" dur="2000" fill="hold"/>
                                        <p:tgtEl>
                                          <p:spTgt spid="8"/>
                                        </p:tgtEl>
                                        <p:attrNameLst>
                                          <p:attrName>ppt_x</p:attrName>
                                          <p:attrName>ppt_y</p:attrName>
                                        </p:attrNameLst>
                                      </p:cBhvr>
                                      <p:rCtr x="60955" y="-525"/>
                                    </p:animMotion>
                                  </p:childTnLst>
                                </p:cTn>
                              </p:par>
                              <p:par>
                                <p:cTn id="14" presetID="6" presetClass="entr" presetSubtype="32" fill="hold" grpId="0" nodeType="withEffect">
                                  <p:stCondLst>
                                    <p:cond delay="1000"/>
                                  </p:stCondLst>
                                  <p:childTnLst>
                                    <p:set>
                                      <p:cBhvr>
                                        <p:cTn id="15" dur="1" fill="hold">
                                          <p:stCondLst>
                                            <p:cond delay="0"/>
                                          </p:stCondLst>
                                        </p:cTn>
                                        <p:tgtEl>
                                          <p:spTgt spid="7"/>
                                        </p:tgtEl>
                                        <p:attrNameLst>
                                          <p:attrName>style.visibility</p:attrName>
                                        </p:attrNameLst>
                                      </p:cBhvr>
                                      <p:to>
                                        <p:strVal val="visible"/>
                                      </p:to>
                                    </p:set>
                                    <p:animEffect transition="in" filter="circle(out)">
                                      <p:cBhvr>
                                        <p:cTn id="16" dur="1000"/>
                                        <p:tgtEl>
                                          <p:spTgt spid="7"/>
                                        </p:tgtEl>
                                      </p:cBhvr>
                                    </p:animEffect>
                                  </p:childTnLst>
                                </p:cTn>
                              </p:par>
                              <p:par>
                                <p:cTn id="17" presetID="16" presetClass="entr" presetSubtype="42" fill="hold" nodeType="withEffect">
                                  <p:stCondLst>
                                    <p:cond delay="1000"/>
                                  </p:stCondLst>
                                  <p:childTnLst>
                                    <p:set>
                                      <p:cBhvr>
                                        <p:cTn id="18" dur="1" fill="hold">
                                          <p:stCondLst>
                                            <p:cond delay="0"/>
                                          </p:stCondLst>
                                        </p:cTn>
                                        <p:tgtEl>
                                          <p:spTgt spid="6"/>
                                        </p:tgtEl>
                                        <p:attrNameLst>
                                          <p:attrName>style.visibility</p:attrName>
                                        </p:attrNameLst>
                                      </p:cBhvr>
                                      <p:to>
                                        <p:strVal val="visible"/>
                                      </p:to>
                                    </p:set>
                                    <p:animEffect transition="in" filter="barn(out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barn(inVertical)">
                                      <p:cBhvr>
                                        <p:cTn id="24" dur="500"/>
                                        <p:tgtEl>
                                          <p:spTgt spid="16">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xEl>
                                              <p:pRg st="1" end="1"/>
                                            </p:txEl>
                                          </p:spTgt>
                                        </p:tgtEl>
                                        <p:attrNameLst>
                                          <p:attrName>style.visibility</p:attrName>
                                        </p:attrNameLst>
                                      </p:cBhvr>
                                      <p:to>
                                        <p:strVal val="visible"/>
                                      </p:to>
                                    </p:set>
                                    <p:animEffect transition="in" filter="barn(inVertical)">
                                      <p:cBhvr>
                                        <p:cTn id="29" dur="500"/>
                                        <p:tgtEl>
                                          <p:spTgt spid="16">
                                            <p:txEl>
                                              <p:pRg st="1" end="1"/>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6" presetClass="entr" presetSubtype="21" fill="hold" nodeType="clickEffect">
                                  <p:stCondLst>
                                    <p:cond delay="0"/>
                                  </p:stCondLst>
                                  <p:childTnLst>
                                    <p:set>
                                      <p:cBhvr>
                                        <p:cTn id="33" dur="1" fill="hold">
                                          <p:stCondLst>
                                            <p:cond delay="0"/>
                                          </p:stCondLst>
                                        </p:cTn>
                                        <p:tgtEl>
                                          <p:spTgt spid="16">
                                            <p:txEl>
                                              <p:pRg st="2" end="2"/>
                                            </p:txEl>
                                          </p:spTgt>
                                        </p:tgtEl>
                                        <p:attrNameLst>
                                          <p:attrName>style.visibility</p:attrName>
                                        </p:attrNameLst>
                                      </p:cBhvr>
                                      <p:to>
                                        <p:strVal val="visible"/>
                                      </p:to>
                                    </p:set>
                                    <p:animEffect transition="in" filter="barn(inVertical)">
                                      <p:cBhvr>
                                        <p:cTn id="34" dur="500"/>
                                        <p:tgtEl>
                                          <p:spTgt spid="16">
                                            <p:txEl>
                                              <p:pRg st="2" end="2"/>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6" presetClass="entr" presetSubtype="21" fill="hold" nodeType="clickEffect">
                                  <p:stCondLst>
                                    <p:cond delay="0"/>
                                  </p:stCondLst>
                                  <p:childTnLst>
                                    <p:set>
                                      <p:cBhvr>
                                        <p:cTn id="38" dur="1" fill="hold">
                                          <p:stCondLst>
                                            <p:cond delay="0"/>
                                          </p:stCondLst>
                                        </p:cTn>
                                        <p:tgtEl>
                                          <p:spTgt spid="16">
                                            <p:txEl>
                                              <p:pRg st="3" end="3"/>
                                            </p:txEl>
                                          </p:spTgt>
                                        </p:tgtEl>
                                        <p:attrNameLst>
                                          <p:attrName>style.visibility</p:attrName>
                                        </p:attrNameLst>
                                      </p:cBhvr>
                                      <p:to>
                                        <p:strVal val="visible"/>
                                      </p:to>
                                    </p:set>
                                    <p:animEffect transition="in" filter="barn(inVertical)">
                                      <p:cBhvr>
                                        <p:cTn id="39"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jar, plant, different, ceramic ware&#10;&#10;Description automatically generated">
            <a:extLst>
              <a:ext uri="{FF2B5EF4-FFF2-40B4-BE49-F238E27FC236}">
                <a16:creationId xmlns:a16="http://schemas.microsoft.com/office/drawing/2014/main" id="{CBA8033F-36AD-4515-AE17-A1600F143C81}"/>
              </a:ext>
            </a:extLst>
          </p:cNvPr>
          <p:cNvPicPr>
            <a:picLocks noChangeAspect="1"/>
          </p:cNvPicPr>
          <p:nvPr/>
        </p:nvPicPr>
        <p:blipFill>
          <a:blip r:embed="rId2"/>
          <a:stretch>
            <a:fillRect/>
          </a:stretch>
        </p:blipFill>
        <p:spPr>
          <a:xfrm>
            <a:off x="3991477" y="810088"/>
            <a:ext cx="4708056" cy="35233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picture containing indoor, floor, kitchen appliance, stove&#10;&#10;Description automatically generated">
            <a:extLst>
              <a:ext uri="{FF2B5EF4-FFF2-40B4-BE49-F238E27FC236}">
                <a16:creationId xmlns:a16="http://schemas.microsoft.com/office/drawing/2014/main" id="{C8B0A4B2-D3DC-4376-9B47-E20068EAB08F}"/>
              </a:ext>
            </a:extLst>
          </p:cNvPr>
          <p:cNvPicPr>
            <a:picLocks noChangeAspect="1"/>
          </p:cNvPicPr>
          <p:nvPr/>
        </p:nvPicPr>
        <p:blipFill>
          <a:blip r:embed="rId3"/>
          <a:stretch>
            <a:fillRect/>
          </a:stretch>
        </p:blipFill>
        <p:spPr>
          <a:xfrm>
            <a:off x="-4592040" y="-309075"/>
            <a:ext cx="3657600" cy="2484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AC147CBA-0E85-4F6B-90D1-26777F2BC7F9}"/>
              </a:ext>
            </a:extLst>
          </p:cNvPr>
          <p:cNvSpPr txBox="1"/>
          <p:nvPr/>
        </p:nvSpPr>
        <p:spPr>
          <a:xfrm>
            <a:off x="444467" y="1113578"/>
            <a:ext cx="3406333" cy="3108543"/>
          </a:xfrm>
          <a:prstGeom prst="rect">
            <a:avLst/>
          </a:prstGeom>
          <a:noFill/>
        </p:spPr>
        <p:txBody>
          <a:bodyPr wrap="square">
            <a:spAutoFit/>
          </a:bodyPr>
          <a:lstStyle/>
          <a:p>
            <a:pPr algn="just" eaLnBrk="0" fontAlgn="base" hangingPunct="0">
              <a:spcBef>
                <a:spcPct val="0"/>
              </a:spcBef>
              <a:spcAft>
                <a:spcPct val="0"/>
              </a:spcAft>
              <a:defRPr/>
            </a:pPr>
            <a:r>
              <a:rPr lang="en-US" sz="2800" b="1">
                <a:solidFill>
                  <a:schemeClr val="accent2">
                    <a:lumMod val="75000"/>
                  </a:schemeClr>
                </a:solidFill>
                <a:latin typeface="Times New Roman" panose="02020603050405020304" pitchFamily="18" charset="0"/>
              </a:rPr>
              <a:t>Văn hóa Đông Sơn: </a:t>
            </a:r>
            <a:r>
              <a:rPr lang="en-US" sz="2800" b="1">
                <a:solidFill>
                  <a:srgbClr val="D5E0E7">
                    <a:lumMod val="10000"/>
                  </a:srgbClr>
                </a:solidFill>
                <a:latin typeface="Times New Roman" panose="02020603050405020304" pitchFamily="18" charset="0"/>
              </a:rPr>
              <a:t>nền văn hóa của một thời kì lịch sử cổ xưa, được xác định trên cơ sở những di vật tìm được ở Đông Sơn, Thanh Hóa.</a:t>
            </a:r>
            <a:endParaRPr lang="en-US" sz="2800" b="1" dirty="0">
              <a:solidFill>
                <a:srgbClr val="D5E0E7">
                  <a:lumMod val="10000"/>
                </a:srgbClr>
              </a:solidFill>
              <a:latin typeface="Times New Roman" panose="02020603050405020304" pitchFamily="18" charset="0"/>
            </a:endParaRPr>
          </a:p>
        </p:txBody>
      </p:sp>
      <p:grpSp>
        <p:nvGrpSpPr>
          <p:cNvPr id="12" name="Group 11">
            <a:extLst>
              <a:ext uri="{FF2B5EF4-FFF2-40B4-BE49-F238E27FC236}">
                <a16:creationId xmlns:a16="http://schemas.microsoft.com/office/drawing/2014/main" id="{5B9755E6-8F98-4425-B062-6B24AC979B2E}"/>
              </a:ext>
            </a:extLst>
          </p:cNvPr>
          <p:cNvGrpSpPr/>
          <p:nvPr/>
        </p:nvGrpSpPr>
        <p:grpSpPr>
          <a:xfrm>
            <a:off x="581674" y="203253"/>
            <a:ext cx="513064" cy="489708"/>
            <a:chOff x="1351392" y="4270250"/>
            <a:chExt cx="448256" cy="425692"/>
          </a:xfrm>
        </p:grpSpPr>
        <p:sp>
          <p:nvSpPr>
            <p:cNvPr id="13" name="Oval 12">
              <a:extLst>
                <a:ext uri="{FF2B5EF4-FFF2-40B4-BE49-F238E27FC236}">
                  <a16:creationId xmlns:a16="http://schemas.microsoft.com/office/drawing/2014/main" id="{244FB660-CF8A-479C-AC4B-A1FA6D9DA241}"/>
                </a:ext>
              </a:extLst>
            </p:cNvPr>
            <p:cNvSpPr/>
            <p:nvPr/>
          </p:nvSpPr>
          <p:spPr>
            <a:xfrm>
              <a:off x="1351392" y="4270250"/>
              <a:ext cx="396000" cy="396000"/>
            </a:xfrm>
            <a:prstGeom prst="ellipse">
              <a:avLst/>
            </a:prstGeom>
            <a:solidFill>
              <a:srgbClr val="21596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a:extLst>
                <a:ext uri="{FF2B5EF4-FFF2-40B4-BE49-F238E27FC236}">
                  <a16:creationId xmlns:a16="http://schemas.microsoft.com/office/drawing/2014/main" id="{92F265A8-8DCB-4EC6-A902-16A41CAD891A}"/>
                </a:ext>
              </a:extLst>
            </p:cNvPr>
            <p:cNvSpPr/>
            <p:nvPr/>
          </p:nvSpPr>
          <p:spPr>
            <a:xfrm>
              <a:off x="1403648"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5" name="Group 14">
            <a:extLst>
              <a:ext uri="{FF2B5EF4-FFF2-40B4-BE49-F238E27FC236}">
                <a16:creationId xmlns:a16="http://schemas.microsoft.com/office/drawing/2014/main" id="{F5B37199-314A-41A4-899B-FE7A154702E6}"/>
              </a:ext>
            </a:extLst>
          </p:cNvPr>
          <p:cNvGrpSpPr/>
          <p:nvPr/>
        </p:nvGrpSpPr>
        <p:grpSpPr>
          <a:xfrm>
            <a:off x="1274510" y="203253"/>
            <a:ext cx="513064" cy="489708"/>
            <a:chOff x="1863360" y="4270250"/>
            <a:chExt cx="448256" cy="425692"/>
          </a:xfrm>
        </p:grpSpPr>
        <p:sp>
          <p:nvSpPr>
            <p:cNvPr id="16" name="Oval 15">
              <a:extLst>
                <a:ext uri="{FF2B5EF4-FFF2-40B4-BE49-F238E27FC236}">
                  <a16:creationId xmlns:a16="http://schemas.microsoft.com/office/drawing/2014/main" id="{D2907FAC-E9FF-49B4-AC4E-7F46C752E686}"/>
                </a:ext>
              </a:extLst>
            </p:cNvPr>
            <p:cNvSpPr/>
            <p:nvPr/>
          </p:nvSpPr>
          <p:spPr>
            <a:xfrm>
              <a:off x="1863360" y="4270250"/>
              <a:ext cx="396000" cy="396000"/>
            </a:xfrm>
            <a:prstGeom prst="ellipse">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Oval 16">
              <a:extLst>
                <a:ext uri="{FF2B5EF4-FFF2-40B4-BE49-F238E27FC236}">
                  <a16:creationId xmlns:a16="http://schemas.microsoft.com/office/drawing/2014/main" id="{74E6604B-CE23-4942-8AD5-52C9E751F12E}"/>
                </a:ext>
              </a:extLst>
            </p:cNvPr>
            <p:cNvSpPr/>
            <p:nvPr/>
          </p:nvSpPr>
          <p:spPr>
            <a:xfrm>
              <a:off x="1915616"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8" name="Group 17">
            <a:extLst>
              <a:ext uri="{FF2B5EF4-FFF2-40B4-BE49-F238E27FC236}">
                <a16:creationId xmlns:a16="http://schemas.microsoft.com/office/drawing/2014/main" id="{7281310B-E493-41BE-B421-2CBDD47FE799}"/>
              </a:ext>
            </a:extLst>
          </p:cNvPr>
          <p:cNvGrpSpPr/>
          <p:nvPr/>
        </p:nvGrpSpPr>
        <p:grpSpPr>
          <a:xfrm>
            <a:off x="1964632" y="203253"/>
            <a:ext cx="513064" cy="489708"/>
            <a:chOff x="2339752" y="4270250"/>
            <a:chExt cx="448256" cy="425692"/>
          </a:xfrm>
        </p:grpSpPr>
        <p:sp>
          <p:nvSpPr>
            <p:cNvPr id="19" name="Oval 18">
              <a:extLst>
                <a:ext uri="{FF2B5EF4-FFF2-40B4-BE49-F238E27FC236}">
                  <a16:creationId xmlns:a16="http://schemas.microsoft.com/office/drawing/2014/main" id="{AA2D4E32-CEFA-4959-9839-3A8ACA177E10}"/>
                </a:ext>
              </a:extLst>
            </p:cNvPr>
            <p:cNvSpPr/>
            <p:nvPr/>
          </p:nvSpPr>
          <p:spPr>
            <a:xfrm>
              <a:off x="2339752" y="4270250"/>
              <a:ext cx="396000" cy="396000"/>
            </a:xfrm>
            <a:prstGeom prst="ellipse">
              <a:avLst/>
            </a:prstGeom>
            <a:solidFill>
              <a:schemeClr val="bg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Oval 19">
              <a:extLst>
                <a:ext uri="{FF2B5EF4-FFF2-40B4-BE49-F238E27FC236}">
                  <a16:creationId xmlns:a16="http://schemas.microsoft.com/office/drawing/2014/main" id="{36E2F99A-1206-4558-82D5-E5B8E3226BD8}"/>
                </a:ext>
              </a:extLst>
            </p:cNvPr>
            <p:cNvSpPr/>
            <p:nvPr/>
          </p:nvSpPr>
          <p:spPr>
            <a:xfrm>
              <a:off x="2392008"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6069499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repeatCount="indefinite"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750" fill="hold"/>
                                        <p:tgtEl>
                                          <p:spTgt spid="12"/>
                                        </p:tgtEl>
                                        <p:attrNameLst>
                                          <p:attrName>ppt_w</p:attrName>
                                        </p:attrNameLst>
                                      </p:cBhvr>
                                      <p:tavLst>
                                        <p:tav tm="0">
                                          <p:val>
                                            <p:fltVal val="0"/>
                                          </p:val>
                                        </p:tav>
                                        <p:tav tm="100000">
                                          <p:val>
                                            <p:strVal val="#ppt_w"/>
                                          </p:val>
                                        </p:tav>
                                      </p:tavLst>
                                    </p:anim>
                                    <p:anim calcmode="lin" valueType="num">
                                      <p:cBhvr>
                                        <p:cTn id="8" dur="750" fill="hold"/>
                                        <p:tgtEl>
                                          <p:spTgt spid="12"/>
                                        </p:tgtEl>
                                        <p:attrNameLst>
                                          <p:attrName>ppt_h</p:attrName>
                                        </p:attrNameLst>
                                      </p:cBhvr>
                                      <p:tavLst>
                                        <p:tav tm="0">
                                          <p:val>
                                            <p:fltVal val="0"/>
                                          </p:val>
                                        </p:tav>
                                        <p:tav tm="100000">
                                          <p:val>
                                            <p:strVal val="#ppt_h"/>
                                          </p:val>
                                        </p:tav>
                                      </p:tavLst>
                                    </p:anim>
                                    <p:animEffect transition="in" filter="fade">
                                      <p:cBhvr>
                                        <p:cTn id="9" dur="750"/>
                                        <p:tgtEl>
                                          <p:spTgt spid="12"/>
                                        </p:tgtEl>
                                      </p:cBhvr>
                                    </p:animEffect>
                                  </p:childTnLst>
                                </p:cTn>
                              </p:par>
                              <p:par>
                                <p:cTn id="10" presetID="53" presetClass="entr" presetSubtype="16" repeatCount="indefinite" fill="hold" nodeType="withEffect">
                                  <p:stCondLst>
                                    <p:cond delay="5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750" fill="hold"/>
                                        <p:tgtEl>
                                          <p:spTgt spid="15"/>
                                        </p:tgtEl>
                                        <p:attrNameLst>
                                          <p:attrName>ppt_w</p:attrName>
                                        </p:attrNameLst>
                                      </p:cBhvr>
                                      <p:tavLst>
                                        <p:tav tm="0">
                                          <p:val>
                                            <p:fltVal val="0"/>
                                          </p:val>
                                        </p:tav>
                                        <p:tav tm="100000">
                                          <p:val>
                                            <p:strVal val="#ppt_w"/>
                                          </p:val>
                                        </p:tav>
                                      </p:tavLst>
                                    </p:anim>
                                    <p:anim calcmode="lin" valueType="num">
                                      <p:cBhvr>
                                        <p:cTn id="13" dur="750" fill="hold"/>
                                        <p:tgtEl>
                                          <p:spTgt spid="15"/>
                                        </p:tgtEl>
                                        <p:attrNameLst>
                                          <p:attrName>ppt_h</p:attrName>
                                        </p:attrNameLst>
                                      </p:cBhvr>
                                      <p:tavLst>
                                        <p:tav tm="0">
                                          <p:val>
                                            <p:fltVal val="0"/>
                                          </p:val>
                                        </p:tav>
                                        <p:tav tm="100000">
                                          <p:val>
                                            <p:strVal val="#ppt_h"/>
                                          </p:val>
                                        </p:tav>
                                      </p:tavLst>
                                    </p:anim>
                                    <p:animEffect transition="in" filter="fade">
                                      <p:cBhvr>
                                        <p:cTn id="14" dur="750"/>
                                        <p:tgtEl>
                                          <p:spTgt spid="15"/>
                                        </p:tgtEl>
                                      </p:cBhvr>
                                    </p:animEffect>
                                  </p:childTnLst>
                                </p:cTn>
                              </p:par>
                              <p:par>
                                <p:cTn id="15" presetID="53" presetClass="entr" presetSubtype="16" repeatCount="indefinite" fill="hold" nodeType="withEffect">
                                  <p:stCondLst>
                                    <p:cond delay="250"/>
                                  </p:stCondLst>
                                  <p:childTnLst>
                                    <p:set>
                                      <p:cBhvr>
                                        <p:cTn id="16" dur="1" fill="hold">
                                          <p:stCondLst>
                                            <p:cond delay="0"/>
                                          </p:stCondLst>
                                        </p:cTn>
                                        <p:tgtEl>
                                          <p:spTgt spid="18"/>
                                        </p:tgtEl>
                                        <p:attrNameLst>
                                          <p:attrName>style.visibility</p:attrName>
                                        </p:attrNameLst>
                                      </p:cBhvr>
                                      <p:to>
                                        <p:strVal val="visible"/>
                                      </p:to>
                                    </p:set>
                                    <p:anim calcmode="lin" valueType="num">
                                      <p:cBhvr>
                                        <p:cTn id="17" dur="750" fill="hold"/>
                                        <p:tgtEl>
                                          <p:spTgt spid="18"/>
                                        </p:tgtEl>
                                        <p:attrNameLst>
                                          <p:attrName>ppt_w</p:attrName>
                                        </p:attrNameLst>
                                      </p:cBhvr>
                                      <p:tavLst>
                                        <p:tav tm="0">
                                          <p:val>
                                            <p:fltVal val="0"/>
                                          </p:val>
                                        </p:tav>
                                        <p:tav tm="100000">
                                          <p:val>
                                            <p:strVal val="#ppt_w"/>
                                          </p:val>
                                        </p:tav>
                                      </p:tavLst>
                                    </p:anim>
                                    <p:anim calcmode="lin" valueType="num">
                                      <p:cBhvr>
                                        <p:cTn id="18" dur="750" fill="hold"/>
                                        <p:tgtEl>
                                          <p:spTgt spid="18"/>
                                        </p:tgtEl>
                                        <p:attrNameLst>
                                          <p:attrName>ppt_h</p:attrName>
                                        </p:attrNameLst>
                                      </p:cBhvr>
                                      <p:tavLst>
                                        <p:tav tm="0">
                                          <p:val>
                                            <p:fltVal val="0"/>
                                          </p:val>
                                        </p:tav>
                                        <p:tav tm="100000">
                                          <p:val>
                                            <p:strVal val="#ppt_h"/>
                                          </p:val>
                                        </p:tav>
                                      </p:tavLst>
                                    </p:anim>
                                    <p:animEffect transition="in" filter="fade">
                                      <p:cBhvr>
                                        <p:cTn id="19" dur="75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randombar(horizontal)">
                                      <p:cBhvr>
                                        <p:cTn id="24" dur="1000"/>
                                        <p:tgtEl>
                                          <p:spTgt spid="3"/>
                                        </p:tgtEl>
                                      </p:cBhvr>
                                    </p:animEffect>
                                  </p:childTnLst>
                                </p:cTn>
                              </p:par>
                            </p:childTnLst>
                          </p:cTn>
                        </p:par>
                        <p:par>
                          <p:cTn id="25" fill="hold">
                            <p:stCondLst>
                              <p:cond delay="1000"/>
                            </p:stCondLst>
                            <p:childTnLst>
                              <p:par>
                                <p:cTn id="26" presetID="50" presetClass="entr" presetSubtype="0" decel="10000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000" fill="hold"/>
                                        <p:tgtEl>
                                          <p:spTgt spid="11"/>
                                        </p:tgtEl>
                                        <p:attrNameLst>
                                          <p:attrName>ppt_w</p:attrName>
                                        </p:attrNameLst>
                                      </p:cBhvr>
                                      <p:tavLst>
                                        <p:tav tm="0">
                                          <p:val>
                                            <p:strVal val="#ppt_w+.3"/>
                                          </p:val>
                                        </p:tav>
                                        <p:tav tm="100000">
                                          <p:val>
                                            <p:strVal val="#ppt_w"/>
                                          </p:val>
                                        </p:tav>
                                      </p:tavLst>
                                    </p:anim>
                                    <p:anim calcmode="lin" valueType="num">
                                      <p:cBhvr>
                                        <p:cTn id="29" dur="1000" fill="hold"/>
                                        <p:tgtEl>
                                          <p:spTgt spid="11"/>
                                        </p:tgtEl>
                                        <p:attrNameLst>
                                          <p:attrName>ppt_h</p:attrName>
                                        </p:attrNameLst>
                                      </p:cBhvr>
                                      <p:tavLst>
                                        <p:tav tm="0">
                                          <p:val>
                                            <p:strVal val="#ppt_h"/>
                                          </p:val>
                                        </p:tav>
                                        <p:tav tm="100000">
                                          <p:val>
                                            <p:strVal val="#ppt_h"/>
                                          </p:val>
                                        </p:tav>
                                      </p:tavLst>
                                    </p:anim>
                                    <p:animEffect transition="in" filter="fade">
                                      <p:cBhvr>
                                        <p:cTn id="3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BE35AF-15EF-4D08-973A-0C9A9478F2BA}"/>
              </a:ext>
            </a:extLst>
          </p:cNvPr>
          <p:cNvSpPr txBox="1"/>
          <p:nvPr/>
        </p:nvSpPr>
        <p:spPr>
          <a:xfrm>
            <a:off x="600993" y="379488"/>
            <a:ext cx="3762177" cy="954107"/>
          </a:xfrm>
          <a:prstGeom prst="rect">
            <a:avLst/>
          </a:prstGeom>
          <a:noFill/>
        </p:spPr>
        <p:txBody>
          <a:bodyPr wrap="square">
            <a:spAutoFit/>
          </a:bodyPr>
          <a:lstStyle/>
          <a:p>
            <a:pPr algn="just" eaLnBrk="0" fontAlgn="base" hangingPunct="0">
              <a:spcBef>
                <a:spcPct val="0"/>
              </a:spcBef>
              <a:spcAft>
                <a:spcPct val="0"/>
              </a:spcAft>
              <a:defRPr/>
            </a:pPr>
            <a:r>
              <a:rPr lang="en-US" sz="2800" b="1">
                <a:solidFill>
                  <a:schemeClr val="accent2">
                    <a:lumMod val="75000"/>
                  </a:schemeClr>
                </a:solidFill>
                <a:latin typeface="Times New Roman" panose="02020603050405020304" pitchFamily="18" charset="0"/>
              </a:rPr>
              <a:t>Hoa văn: </a:t>
            </a:r>
            <a:r>
              <a:rPr lang="en-US" sz="2800" b="1">
                <a:solidFill>
                  <a:srgbClr val="D5E0E7">
                    <a:lumMod val="10000"/>
                  </a:srgbClr>
                </a:solidFill>
                <a:latin typeface="Times New Roman" panose="02020603050405020304" pitchFamily="18" charset="0"/>
              </a:rPr>
              <a:t>hình trang trí trên đồ vật</a:t>
            </a:r>
            <a:endParaRPr lang="en-US" sz="2800" b="1" dirty="0">
              <a:solidFill>
                <a:srgbClr val="D5E0E7">
                  <a:lumMod val="10000"/>
                </a:srgbClr>
              </a:solidFill>
              <a:latin typeface="Times New Roman" panose="02020603050405020304" pitchFamily="18" charset="0"/>
            </a:endParaRPr>
          </a:p>
        </p:txBody>
      </p:sp>
      <p:pic>
        <p:nvPicPr>
          <p:cNvPr id="4" name="Picture 3" descr="A picture containing text, tattoo&#10;&#10;Description automatically generated">
            <a:extLst>
              <a:ext uri="{FF2B5EF4-FFF2-40B4-BE49-F238E27FC236}">
                <a16:creationId xmlns:a16="http://schemas.microsoft.com/office/drawing/2014/main" id="{F8D6C001-0844-4410-BAAE-7A045336C99C}"/>
              </a:ext>
            </a:extLst>
          </p:cNvPr>
          <p:cNvPicPr>
            <a:picLocks noChangeAspect="1"/>
          </p:cNvPicPr>
          <p:nvPr/>
        </p:nvPicPr>
        <p:blipFill>
          <a:blip r:embed="rId2"/>
          <a:stretch>
            <a:fillRect/>
          </a:stretch>
        </p:blipFill>
        <p:spPr>
          <a:xfrm>
            <a:off x="4790008" y="574431"/>
            <a:ext cx="4196736" cy="31475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A picture containing text, old&#10;&#10;Description automatically generated">
            <a:extLst>
              <a:ext uri="{FF2B5EF4-FFF2-40B4-BE49-F238E27FC236}">
                <a16:creationId xmlns:a16="http://schemas.microsoft.com/office/drawing/2014/main" id="{1F7AE63C-E82A-40BC-A853-44C046DF985E}"/>
              </a:ext>
            </a:extLst>
          </p:cNvPr>
          <p:cNvPicPr>
            <a:picLocks noChangeAspect="1"/>
          </p:cNvPicPr>
          <p:nvPr/>
        </p:nvPicPr>
        <p:blipFill>
          <a:blip r:embed="rId3"/>
          <a:stretch>
            <a:fillRect/>
          </a:stretch>
        </p:blipFill>
        <p:spPr>
          <a:xfrm>
            <a:off x="392165" y="1634021"/>
            <a:ext cx="4179834" cy="27639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D7DD06A6-FCEA-4593-BC72-3981B9AD407A}"/>
              </a:ext>
            </a:extLst>
          </p:cNvPr>
          <p:cNvSpPr txBox="1"/>
          <p:nvPr/>
        </p:nvSpPr>
        <p:spPr>
          <a:xfrm>
            <a:off x="4931950" y="3797771"/>
            <a:ext cx="3953043" cy="1200329"/>
          </a:xfrm>
          <a:prstGeom prst="rect">
            <a:avLst/>
          </a:prstGeom>
          <a:noFill/>
        </p:spPr>
        <p:txBody>
          <a:bodyPr wrap="square">
            <a:spAutoFit/>
          </a:bodyPr>
          <a:lstStyle/>
          <a:p>
            <a:pPr algn="ctr" eaLnBrk="0" fontAlgn="base" hangingPunct="0">
              <a:spcBef>
                <a:spcPct val="0"/>
              </a:spcBef>
              <a:spcAft>
                <a:spcPct val="0"/>
              </a:spcAft>
              <a:defRPr/>
            </a:pPr>
            <a:r>
              <a:rPr lang="en-US" sz="2400" b="1">
                <a:solidFill>
                  <a:schemeClr val="accent2">
                    <a:lumMod val="75000"/>
                  </a:schemeClr>
                </a:solidFill>
                <a:latin typeface="Times New Roman" panose="02020603050405020304" pitchFamily="18" charset="0"/>
              </a:rPr>
              <a:t>Chim Lạc, chim Hồng:</a:t>
            </a:r>
          </a:p>
          <a:p>
            <a:pPr algn="just" eaLnBrk="0" fontAlgn="base" hangingPunct="0">
              <a:spcBef>
                <a:spcPct val="0"/>
              </a:spcBef>
              <a:spcAft>
                <a:spcPct val="0"/>
              </a:spcAft>
              <a:defRPr/>
            </a:pPr>
            <a:r>
              <a:rPr lang="en-US" sz="2400" b="1">
                <a:solidFill>
                  <a:srgbClr val="D5E0E7">
                    <a:lumMod val="10000"/>
                  </a:srgbClr>
                </a:solidFill>
                <a:latin typeface="Times New Roman" panose="02020603050405020304" pitchFamily="18" charset="0"/>
              </a:rPr>
              <a:t>những loài chim được coi là biểu tượng của dân tộc ta. </a:t>
            </a:r>
            <a:endParaRPr lang="en-US" sz="1800" b="1" dirty="0">
              <a:solidFill>
                <a:srgbClr val="D5E0E7">
                  <a:lumMod val="10000"/>
                </a:srgbClr>
              </a:solidFill>
              <a:latin typeface="Times New Roman" panose="02020603050405020304" pitchFamily="18" charset="0"/>
            </a:endParaRPr>
          </a:p>
        </p:txBody>
      </p:sp>
    </p:spTree>
    <p:extLst>
      <p:ext uri="{BB962C8B-B14F-4D97-AF65-F5344CB8AC3E}">
        <p14:creationId xmlns:p14="http://schemas.microsoft.com/office/powerpoint/2010/main" val="14779492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12" presetClass="entr" presetSubtype="4"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750"/>
                                        <p:tgtEl>
                                          <p:spTgt spid="3"/>
                                        </p:tgtEl>
                                        <p:attrNameLst>
                                          <p:attrName>ppt_y</p:attrName>
                                        </p:attrNameLst>
                                      </p:cBhvr>
                                      <p:tavLst>
                                        <p:tav tm="0">
                                          <p:val>
                                            <p:strVal val="#ppt_y+#ppt_h*1.125000"/>
                                          </p:val>
                                        </p:tav>
                                        <p:tav tm="100000">
                                          <p:val>
                                            <p:strVal val="#ppt_y"/>
                                          </p:val>
                                        </p:tav>
                                      </p:tavLst>
                                    </p:anim>
                                    <p:animEffect transition="in" filter="wipe(up)">
                                      <p:cBhvr>
                                        <p:cTn id="14" dur="75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3"/>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childTnLst>
                          </p:cTn>
                        </p:par>
                        <p:par>
                          <p:cTn id="22" fill="hold">
                            <p:stCondLst>
                              <p:cond delay="1000"/>
                            </p:stCondLst>
                            <p:childTnLst>
                              <p:par>
                                <p:cTn id="23" presetID="12" presetClass="entr" presetSubtype="1"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750"/>
                                        <p:tgtEl>
                                          <p:spTgt spid="9"/>
                                        </p:tgtEl>
                                        <p:attrNameLst>
                                          <p:attrName>ppt_y</p:attrName>
                                        </p:attrNameLst>
                                      </p:cBhvr>
                                      <p:tavLst>
                                        <p:tav tm="0">
                                          <p:val>
                                            <p:strVal val="#ppt_y-#ppt_h*1.125000"/>
                                          </p:val>
                                        </p:tav>
                                        <p:tav tm="100000">
                                          <p:val>
                                            <p:strVal val="#ppt_y"/>
                                          </p:val>
                                        </p:tav>
                                      </p:tavLst>
                                    </p:anim>
                                    <p:animEffect transition="in" filter="wipe(down)">
                                      <p:cBhvr>
                                        <p:cTn id="26"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18204;p42">
            <a:extLst>
              <a:ext uri="{FF2B5EF4-FFF2-40B4-BE49-F238E27FC236}">
                <a16:creationId xmlns:a16="http://schemas.microsoft.com/office/drawing/2014/main" id="{71AAE499-B838-4878-9CF5-759F623D165C}"/>
              </a:ext>
            </a:extLst>
          </p:cNvPr>
          <p:cNvGrpSpPr/>
          <p:nvPr/>
        </p:nvGrpSpPr>
        <p:grpSpPr>
          <a:xfrm>
            <a:off x="341744" y="1092962"/>
            <a:ext cx="9840943" cy="4633135"/>
            <a:chOff x="1418661" y="424845"/>
            <a:chExt cx="7537395" cy="4136608"/>
          </a:xfrm>
          <a:solidFill>
            <a:srgbClr val="BF9A6F"/>
          </a:solidFill>
        </p:grpSpPr>
        <p:grpSp>
          <p:nvGrpSpPr>
            <p:cNvPr id="19" name="Google Shape;18205;p42">
              <a:extLst>
                <a:ext uri="{FF2B5EF4-FFF2-40B4-BE49-F238E27FC236}">
                  <a16:creationId xmlns:a16="http://schemas.microsoft.com/office/drawing/2014/main" id="{FDF9C08F-C2CA-432F-8BEF-F45C1DDA5DF9}"/>
                </a:ext>
              </a:extLst>
            </p:cNvPr>
            <p:cNvGrpSpPr/>
            <p:nvPr/>
          </p:nvGrpSpPr>
          <p:grpSpPr>
            <a:xfrm rot="-5625365">
              <a:off x="4826711" y="-180362"/>
              <a:ext cx="3114891" cy="4984413"/>
              <a:chOff x="4082775" y="914425"/>
              <a:chExt cx="777050" cy="973675"/>
            </a:xfrm>
            <a:grpFill/>
          </p:grpSpPr>
          <p:sp>
            <p:nvSpPr>
              <p:cNvPr id="26" name="Google Shape;18206;p42">
                <a:extLst>
                  <a:ext uri="{FF2B5EF4-FFF2-40B4-BE49-F238E27FC236}">
                    <a16:creationId xmlns:a16="http://schemas.microsoft.com/office/drawing/2014/main" id="{100E48AD-DC5F-48D7-B205-7B19E79BF249}"/>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207;p42">
                <a:extLst>
                  <a:ext uri="{FF2B5EF4-FFF2-40B4-BE49-F238E27FC236}">
                    <a16:creationId xmlns:a16="http://schemas.microsoft.com/office/drawing/2014/main" id="{86C89A70-8DAC-4F43-9AAB-14F07976558F}"/>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208;p42">
                <a:extLst>
                  <a:ext uri="{FF2B5EF4-FFF2-40B4-BE49-F238E27FC236}">
                    <a16:creationId xmlns:a16="http://schemas.microsoft.com/office/drawing/2014/main" id="{1D7B8116-C9E1-436E-A4FD-02DAA32189B7}"/>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8209;p42">
                <a:extLst>
                  <a:ext uri="{FF2B5EF4-FFF2-40B4-BE49-F238E27FC236}">
                    <a16:creationId xmlns:a16="http://schemas.microsoft.com/office/drawing/2014/main" id="{01CA6D1D-28F1-4561-B8DA-34D77AFAA385}"/>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8210;p42">
                <a:extLst>
                  <a:ext uri="{FF2B5EF4-FFF2-40B4-BE49-F238E27FC236}">
                    <a16:creationId xmlns:a16="http://schemas.microsoft.com/office/drawing/2014/main" id="{F455736C-BCBF-4F99-8D21-A85BC515434D}"/>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8211;p42">
                <a:extLst>
                  <a:ext uri="{FF2B5EF4-FFF2-40B4-BE49-F238E27FC236}">
                    <a16:creationId xmlns:a16="http://schemas.microsoft.com/office/drawing/2014/main" id="{87B7D82B-140B-4044-93E6-EE064A7F2ED2}"/>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8212;p42">
                <a:extLst>
                  <a:ext uri="{FF2B5EF4-FFF2-40B4-BE49-F238E27FC236}">
                    <a16:creationId xmlns:a16="http://schemas.microsoft.com/office/drawing/2014/main" id="{CC53ECB7-D1C6-4C43-93E7-BB8E1ADD16BE}"/>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8213;p42">
                <a:extLst>
                  <a:ext uri="{FF2B5EF4-FFF2-40B4-BE49-F238E27FC236}">
                    <a16:creationId xmlns:a16="http://schemas.microsoft.com/office/drawing/2014/main" id="{CA03D407-F0A3-4D5D-A95B-7E3E8389596C}"/>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8214;p42">
                <a:extLst>
                  <a:ext uri="{FF2B5EF4-FFF2-40B4-BE49-F238E27FC236}">
                    <a16:creationId xmlns:a16="http://schemas.microsoft.com/office/drawing/2014/main" id="{D1999EAB-9710-4FF1-BBDB-FEA408D2B439}"/>
                  </a:ext>
                </a:extLst>
              </p:cNvPr>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215;p42">
                <a:extLst>
                  <a:ext uri="{FF2B5EF4-FFF2-40B4-BE49-F238E27FC236}">
                    <a16:creationId xmlns:a16="http://schemas.microsoft.com/office/drawing/2014/main" id="{EEFCCEC1-A4EB-4154-B68F-BEC5D16E1648}"/>
                  </a:ext>
                </a:extLst>
              </p:cNvPr>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8216;p42">
              <a:extLst>
                <a:ext uri="{FF2B5EF4-FFF2-40B4-BE49-F238E27FC236}">
                  <a16:creationId xmlns:a16="http://schemas.microsoft.com/office/drawing/2014/main" id="{C99D3DBE-975D-4EE8-8AEF-B1B0E4920EC2}"/>
                </a:ext>
              </a:extLst>
            </p:cNvPr>
            <p:cNvGrpSpPr/>
            <p:nvPr/>
          </p:nvGrpSpPr>
          <p:grpSpPr>
            <a:xfrm rot="-5022209">
              <a:off x="1722808" y="876497"/>
              <a:ext cx="3365809" cy="3626820"/>
              <a:chOff x="2883100" y="4881275"/>
              <a:chExt cx="478100" cy="500425"/>
            </a:xfrm>
            <a:grpFill/>
          </p:grpSpPr>
          <p:sp>
            <p:nvSpPr>
              <p:cNvPr id="21" name="Google Shape;18217;p42">
                <a:extLst>
                  <a:ext uri="{FF2B5EF4-FFF2-40B4-BE49-F238E27FC236}">
                    <a16:creationId xmlns:a16="http://schemas.microsoft.com/office/drawing/2014/main" id="{41D6E7B1-7E30-4445-B672-E4F409175854}"/>
                  </a:ext>
                </a:extLst>
              </p:cNvPr>
              <p:cNvSpPr/>
              <p:nvPr/>
            </p:nvSpPr>
            <p:spPr>
              <a:xfrm>
                <a:off x="2962975" y="4881275"/>
                <a:ext cx="398225" cy="500425"/>
              </a:xfrm>
              <a:custGeom>
                <a:avLst/>
                <a:gdLst/>
                <a:ahLst/>
                <a:cxnLst/>
                <a:rect l="l" t="t" r="r" b="b"/>
                <a:pathLst>
                  <a:path w="15929" h="20017" extrusionOk="0">
                    <a:moveTo>
                      <a:pt x="4715" y="11804"/>
                    </a:moveTo>
                    <a:cubicBezTo>
                      <a:pt x="4777" y="11866"/>
                      <a:pt x="4839" y="11913"/>
                      <a:pt x="4917" y="11959"/>
                    </a:cubicBezTo>
                    <a:lnTo>
                      <a:pt x="4808" y="11959"/>
                    </a:lnTo>
                    <a:cubicBezTo>
                      <a:pt x="4777" y="11913"/>
                      <a:pt x="4731" y="11866"/>
                      <a:pt x="4715" y="11804"/>
                    </a:cubicBezTo>
                    <a:close/>
                    <a:moveTo>
                      <a:pt x="10904" y="12393"/>
                    </a:moveTo>
                    <a:lnTo>
                      <a:pt x="10904" y="12424"/>
                    </a:lnTo>
                    <a:cubicBezTo>
                      <a:pt x="10873" y="12409"/>
                      <a:pt x="10857" y="12393"/>
                      <a:pt x="10842" y="12393"/>
                    </a:cubicBezTo>
                    <a:close/>
                    <a:moveTo>
                      <a:pt x="9233" y="0"/>
                    </a:moveTo>
                    <a:cubicBezTo>
                      <a:pt x="9161" y="0"/>
                      <a:pt x="9088" y="26"/>
                      <a:pt x="9011" y="94"/>
                    </a:cubicBezTo>
                    <a:cubicBezTo>
                      <a:pt x="8763" y="374"/>
                      <a:pt x="8655" y="870"/>
                      <a:pt x="8810" y="1304"/>
                    </a:cubicBezTo>
                    <a:cubicBezTo>
                      <a:pt x="8887" y="1459"/>
                      <a:pt x="8980" y="1568"/>
                      <a:pt x="9089" y="1645"/>
                    </a:cubicBezTo>
                    <a:cubicBezTo>
                      <a:pt x="9011" y="1785"/>
                      <a:pt x="8996" y="1955"/>
                      <a:pt x="9058" y="2157"/>
                    </a:cubicBezTo>
                    <a:cubicBezTo>
                      <a:pt x="9045" y="2158"/>
                      <a:pt x="9033" y="2159"/>
                      <a:pt x="9020" y="2159"/>
                    </a:cubicBezTo>
                    <a:cubicBezTo>
                      <a:pt x="8721" y="2159"/>
                      <a:pt x="8318" y="1856"/>
                      <a:pt x="7930" y="1856"/>
                    </a:cubicBezTo>
                    <a:cubicBezTo>
                      <a:pt x="7897" y="1856"/>
                      <a:pt x="7865" y="1858"/>
                      <a:pt x="7833" y="1862"/>
                    </a:cubicBezTo>
                    <a:cubicBezTo>
                      <a:pt x="7662" y="2266"/>
                      <a:pt x="7755" y="3088"/>
                      <a:pt x="6918" y="3119"/>
                    </a:cubicBezTo>
                    <a:cubicBezTo>
                      <a:pt x="6623" y="2721"/>
                      <a:pt x="6214" y="2686"/>
                      <a:pt x="5792" y="2686"/>
                    </a:cubicBezTo>
                    <a:cubicBezTo>
                      <a:pt x="5703" y="2686"/>
                      <a:pt x="5614" y="2688"/>
                      <a:pt x="5525" y="2688"/>
                    </a:cubicBezTo>
                    <a:cubicBezTo>
                      <a:pt x="5212" y="2688"/>
                      <a:pt x="4903" y="2669"/>
                      <a:pt x="4638" y="2498"/>
                    </a:cubicBezTo>
                    <a:lnTo>
                      <a:pt x="4638" y="2498"/>
                    </a:lnTo>
                    <a:cubicBezTo>
                      <a:pt x="3676" y="3817"/>
                      <a:pt x="5398" y="5197"/>
                      <a:pt x="4033" y="6577"/>
                    </a:cubicBezTo>
                    <a:cubicBezTo>
                      <a:pt x="3966" y="6656"/>
                      <a:pt x="3893" y="6681"/>
                      <a:pt x="3817" y="6681"/>
                    </a:cubicBezTo>
                    <a:cubicBezTo>
                      <a:pt x="3694" y="6681"/>
                      <a:pt x="3563" y="6616"/>
                      <a:pt x="3442" y="6616"/>
                    </a:cubicBezTo>
                    <a:cubicBezTo>
                      <a:pt x="3359" y="6616"/>
                      <a:pt x="3280" y="6646"/>
                      <a:pt x="3211" y="6748"/>
                    </a:cubicBezTo>
                    <a:cubicBezTo>
                      <a:pt x="3267" y="6735"/>
                      <a:pt x="3317" y="6729"/>
                      <a:pt x="3362" y="6729"/>
                    </a:cubicBezTo>
                    <a:cubicBezTo>
                      <a:pt x="3885" y="6729"/>
                      <a:pt x="3599" y="7592"/>
                      <a:pt x="4157" y="7663"/>
                    </a:cubicBezTo>
                    <a:cubicBezTo>
                      <a:pt x="4126" y="7911"/>
                      <a:pt x="3599" y="7818"/>
                      <a:pt x="3785" y="8221"/>
                    </a:cubicBezTo>
                    <a:cubicBezTo>
                      <a:pt x="3820" y="8216"/>
                      <a:pt x="3854" y="8214"/>
                      <a:pt x="3886" y="8214"/>
                    </a:cubicBezTo>
                    <a:cubicBezTo>
                      <a:pt x="4335" y="8214"/>
                      <a:pt x="4501" y="8693"/>
                      <a:pt x="4762" y="8997"/>
                    </a:cubicBezTo>
                    <a:cubicBezTo>
                      <a:pt x="4762" y="9012"/>
                      <a:pt x="4762" y="9043"/>
                      <a:pt x="4731" y="9074"/>
                    </a:cubicBezTo>
                    <a:cubicBezTo>
                      <a:pt x="4483" y="9214"/>
                      <a:pt x="4281" y="9400"/>
                      <a:pt x="4188" y="9617"/>
                    </a:cubicBezTo>
                    <a:cubicBezTo>
                      <a:pt x="4017" y="9958"/>
                      <a:pt x="4110" y="10315"/>
                      <a:pt x="4312" y="10656"/>
                    </a:cubicBezTo>
                    <a:cubicBezTo>
                      <a:pt x="4234" y="10858"/>
                      <a:pt x="4234" y="11044"/>
                      <a:pt x="4312" y="11246"/>
                    </a:cubicBezTo>
                    <a:cubicBezTo>
                      <a:pt x="4064" y="10905"/>
                      <a:pt x="3785" y="10610"/>
                      <a:pt x="3335" y="10253"/>
                    </a:cubicBezTo>
                    <a:lnTo>
                      <a:pt x="3335" y="10253"/>
                    </a:lnTo>
                    <a:cubicBezTo>
                      <a:pt x="3459" y="10625"/>
                      <a:pt x="3537" y="11494"/>
                      <a:pt x="4079" y="11866"/>
                    </a:cubicBezTo>
                    <a:cubicBezTo>
                      <a:pt x="3490" y="11494"/>
                      <a:pt x="2404" y="11122"/>
                      <a:pt x="1892" y="10408"/>
                    </a:cubicBezTo>
                    <a:lnTo>
                      <a:pt x="1892" y="10408"/>
                    </a:lnTo>
                    <a:cubicBezTo>
                      <a:pt x="2094" y="11339"/>
                      <a:pt x="3288" y="11804"/>
                      <a:pt x="3164" y="12828"/>
                    </a:cubicBezTo>
                    <a:cubicBezTo>
                      <a:pt x="3009" y="13029"/>
                      <a:pt x="2761" y="13045"/>
                      <a:pt x="2606" y="13091"/>
                    </a:cubicBezTo>
                    <a:cubicBezTo>
                      <a:pt x="2404" y="13246"/>
                      <a:pt x="2637" y="13402"/>
                      <a:pt x="2699" y="13557"/>
                    </a:cubicBezTo>
                    <a:cubicBezTo>
                      <a:pt x="2407" y="13884"/>
                      <a:pt x="2011" y="13949"/>
                      <a:pt x="1584" y="13949"/>
                    </a:cubicBezTo>
                    <a:cubicBezTo>
                      <a:pt x="1304" y="13949"/>
                      <a:pt x="1011" y="13921"/>
                      <a:pt x="725" y="13921"/>
                    </a:cubicBezTo>
                    <a:cubicBezTo>
                      <a:pt x="474" y="13921"/>
                      <a:pt x="228" y="13942"/>
                      <a:pt x="0" y="14022"/>
                    </a:cubicBezTo>
                    <a:cubicBezTo>
                      <a:pt x="47" y="14115"/>
                      <a:pt x="264" y="14208"/>
                      <a:pt x="62" y="14332"/>
                    </a:cubicBezTo>
                    <a:cubicBezTo>
                      <a:pt x="142" y="14314"/>
                      <a:pt x="221" y="14307"/>
                      <a:pt x="300" y="14307"/>
                    </a:cubicBezTo>
                    <a:cubicBezTo>
                      <a:pt x="519" y="14307"/>
                      <a:pt x="737" y="14359"/>
                      <a:pt x="951" y="14359"/>
                    </a:cubicBezTo>
                    <a:cubicBezTo>
                      <a:pt x="1112" y="14359"/>
                      <a:pt x="1272" y="14329"/>
                      <a:pt x="1427" y="14224"/>
                    </a:cubicBezTo>
                    <a:cubicBezTo>
                      <a:pt x="1582" y="14332"/>
                      <a:pt x="1830" y="14379"/>
                      <a:pt x="1784" y="14596"/>
                    </a:cubicBezTo>
                    <a:cubicBezTo>
                      <a:pt x="1618" y="14914"/>
                      <a:pt x="1398" y="14959"/>
                      <a:pt x="1163" y="14959"/>
                    </a:cubicBezTo>
                    <a:cubicBezTo>
                      <a:pt x="1070" y="14959"/>
                      <a:pt x="974" y="14952"/>
                      <a:pt x="878" y="14952"/>
                    </a:cubicBezTo>
                    <a:cubicBezTo>
                      <a:pt x="698" y="14952"/>
                      <a:pt x="519" y="14977"/>
                      <a:pt x="357" y="15123"/>
                    </a:cubicBezTo>
                    <a:cubicBezTo>
                      <a:pt x="264" y="15278"/>
                      <a:pt x="311" y="15480"/>
                      <a:pt x="419" y="15619"/>
                    </a:cubicBezTo>
                    <a:cubicBezTo>
                      <a:pt x="513" y="15649"/>
                      <a:pt x="602" y="15660"/>
                      <a:pt x="686" y="15660"/>
                    </a:cubicBezTo>
                    <a:cubicBezTo>
                      <a:pt x="991" y="15660"/>
                      <a:pt x="1248" y="15510"/>
                      <a:pt x="1571" y="15510"/>
                    </a:cubicBezTo>
                    <a:cubicBezTo>
                      <a:pt x="1629" y="15510"/>
                      <a:pt x="1690" y="15515"/>
                      <a:pt x="1753" y="15526"/>
                    </a:cubicBezTo>
                    <a:cubicBezTo>
                      <a:pt x="2482" y="15573"/>
                      <a:pt x="2482" y="16503"/>
                      <a:pt x="3180" y="16581"/>
                    </a:cubicBezTo>
                    <a:cubicBezTo>
                      <a:pt x="3234" y="16603"/>
                      <a:pt x="3303" y="16617"/>
                      <a:pt x="3371" y="16617"/>
                    </a:cubicBezTo>
                    <a:cubicBezTo>
                      <a:pt x="3499" y="16617"/>
                      <a:pt x="3625" y="16567"/>
                      <a:pt x="3645" y="16426"/>
                    </a:cubicBezTo>
                    <a:cubicBezTo>
                      <a:pt x="4219" y="16519"/>
                      <a:pt x="4777" y="16690"/>
                      <a:pt x="5087" y="17201"/>
                    </a:cubicBezTo>
                    <a:cubicBezTo>
                      <a:pt x="5087" y="17512"/>
                      <a:pt x="4932" y="17822"/>
                      <a:pt x="5041" y="18225"/>
                    </a:cubicBezTo>
                    <a:cubicBezTo>
                      <a:pt x="5041" y="18354"/>
                      <a:pt x="5149" y="18527"/>
                      <a:pt x="5301" y="18527"/>
                    </a:cubicBezTo>
                    <a:cubicBezTo>
                      <a:pt x="5332" y="18527"/>
                      <a:pt x="5364" y="18520"/>
                      <a:pt x="5398" y="18504"/>
                    </a:cubicBezTo>
                    <a:cubicBezTo>
                      <a:pt x="5584" y="18287"/>
                      <a:pt x="5460" y="17915"/>
                      <a:pt x="5336" y="17667"/>
                    </a:cubicBezTo>
                    <a:lnTo>
                      <a:pt x="5336" y="17667"/>
                    </a:lnTo>
                    <a:cubicBezTo>
                      <a:pt x="5770" y="17698"/>
                      <a:pt x="6313" y="18132"/>
                      <a:pt x="6700" y="18473"/>
                    </a:cubicBezTo>
                    <a:cubicBezTo>
                      <a:pt x="6700" y="19156"/>
                      <a:pt x="5801" y="18985"/>
                      <a:pt x="5491" y="19450"/>
                    </a:cubicBezTo>
                    <a:cubicBezTo>
                      <a:pt x="5565" y="19474"/>
                      <a:pt x="5639" y="19484"/>
                      <a:pt x="5714" y="19484"/>
                    </a:cubicBezTo>
                    <a:cubicBezTo>
                      <a:pt x="6152" y="19484"/>
                      <a:pt x="6604" y="19140"/>
                      <a:pt x="7043" y="19140"/>
                    </a:cubicBezTo>
                    <a:cubicBezTo>
                      <a:pt x="7221" y="19140"/>
                      <a:pt x="7397" y="19197"/>
                      <a:pt x="7569" y="19357"/>
                    </a:cubicBezTo>
                    <a:cubicBezTo>
                      <a:pt x="7941" y="19698"/>
                      <a:pt x="7212" y="19698"/>
                      <a:pt x="7367" y="20009"/>
                    </a:cubicBezTo>
                    <a:cubicBezTo>
                      <a:pt x="7393" y="20014"/>
                      <a:pt x="7418" y="20017"/>
                      <a:pt x="7442" y="20017"/>
                    </a:cubicBezTo>
                    <a:cubicBezTo>
                      <a:pt x="7689" y="20017"/>
                      <a:pt x="7900" y="19759"/>
                      <a:pt x="8112" y="19745"/>
                    </a:cubicBezTo>
                    <a:cubicBezTo>
                      <a:pt x="8158" y="19760"/>
                      <a:pt x="8206" y="19765"/>
                      <a:pt x="8255" y="19765"/>
                    </a:cubicBezTo>
                    <a:cubicBezTo>
                      <a:pt x="8422" y="19765"/>
                      <a:pt x="8601" y="19699"/>
                      <a:pt x="8740" y="19699"/>
                    </a:cubicBezTo>
                    <a:cubicBezTo>
                      <a:pt x="8863" y="19699"/>
                      <a:pt x="8955" y="19751"/>
                      <a:pt x="8980" y="19947"/>
                    </a:cubicBezTo>
                    <a:cubicBezTo>
                      <a:pt x="10004" y="19683"/>
                      <a:pt x="11152" y="19993"/>
                      <a:pt x="11943" y="18985"/>
                    </a:cubicBezTo>
                    <a:cubicBezTo>
                      <a:pt x="11965" y="18987"/>
                      <a:pt x="11987" y="18988"/>
                      <a:pt x="12009" y="18988"/>
                    </a:cubicBezTo>
                    <a:cubicBezTo>
                      <a:pt x="12636" y="18988"/>
                      <a:pt x="12790" y="18137"/>
                      <a:pt x="13075" y="17837"/>
                    </a:cubicBezTo>
                    <a:cubicBezTo>
                      <a:pt x="13447" y="17217"/>
                      <a:pt x="13447" y="16566"/>
                      <a:pt x="13323" y="15899"/>
                    </a:cubicBezTo>
                    <a:cubicBezTo>
                      <a:pt x="13943" y="15650"/>
                      <a:pt x="14564" y="15433"/>
                      <a:pt x="14998" y="14937"/>
                    </a:cubicBezTo>
                    <a:cubicBezTo>
                      <a:pt x="15665" y="13882"/>
                      <a:pt x="15929" y="12781"/>
                      <a:pt x="15308" y="11758"/>
                    </a:cubicBezTo>
                    <a:cubicBezTo>
                      <a:pt x="15271" y="11483"/>
                      <a:pt x="15117" y="11418"/>
                      <a:pt x="14930" y="11418"/>
                    </a:cubicBezTo>
                    <a:cubicBezTo>
                      <a:pt x="14762" y="11418"/>
                      <a:pt x="14568" y="11471"/>
                      <a:pt x="14410" y="11471"/>
                    </a:cubicBezTo>
                    <a:cubicBezTo>
                      <a:pt x="14377" y="11471"/>
                      <a:pt x="14345" y="11468"/>
                      <a:pt x="14316" y="11463"/>
                    </a:cubicBezTo>
                    <a:cubicBezTo>
                      <a:pt x="14309" y="11463"/>
                      <a:pt x="14302" y="11463"/>
                      <a:pt x="14296" y="11463"/>
                    </a:cubicBezTo>
                    <a:cubicBezTo>
                      <a:pt x="13328" y="11463"/>
                      <a:pt x="13678" y="10327"/>
                      <a:pt x="13478" y="9757"/>
                    </a:cubicBezTo>
                    <a:cubicBezTo>
                      <a:pt x="13421" y="9566"/>
                      <a:pt x="13258" y="9463"/>
                      <a:pt x="13079" y="9463"/>
                    </a:cubicBezTo>
                    <a:cubicBezTo>
                      <a:pt x="12968" y="9463"/>
                      <a:pt x="12850" y="9503"/>
                      <a:pt x="12749" y="9586"/>
                    </a:cubicBezTo>
                    <a:cubicBezTo>
                      <a:pt x="11865" y="10238"/>
                      <a:pt x="13059" y="11556"/>
                      <a:pt x="12005" y="11804"/>
                    </a:cubicBezTo>
                    <a:cubicBezTo>
                      <a:pt x="11989" y="11773"/>
                      <a:pt x="11974" y="11758"/>
                      <a:pt x="11943" y="11711"/>
                    </a:cubicBezTo>
                    <a:cubicBezTo>
                      <a:pt x="11989" y="11618"/>
                      <a:pt x="12005" y="11525"/>
                      <a:pt x="12005" y="11416"/>
                    </a:cubicBezTo>
                    <a:cubicBezTo>
                      <a:pt x="11974" y="11137"/>
                      <a:pt x="12098" y="10827"/>
                      <a:pt x="11741" y="10672"/>
                    </a:cubicBezTo>
                    <a:cubicBezTo>
                      <a:pt x="11664" y="10517"/>
                      <a:pt x="11586" y="10393"/>
                      <a:pt x="11477" y="10315"/>
                    </a:cubicBezTo>
                    <a:cubicBezTo>
                      <a:pt x="11431" y="10067"/>
                      <a:pt x="11384" y="9819"/>
                      <a:pt x="11322" y="9540"/>
                    </a:cubicBezTo>
                    <a:cubicBezTo>
                      <a:pt x="11664" y="8780"/>
                      <a:pt x="11369" y="7896"/>
                      <a:pt x="11912" y="7151"/>
                    </a:cubicBezTo>
                    <a:cubicBezTo>
                      <a:pt x="12253" y="6639"/>
                      <a:pt x="12935" y="6608"/>
                      <a:pt x="13447" y="6422"/>
                    </a:cubicBezTo>
                    <a:cubicBezTo>
                      <a:pt x="13385" y="5724"/>
                      <a:pt x="14471" y="5802"/>
                      <a:pt x="14378" y="5181"/>
                    </a:cubicBezTo>
                    <a:lnTo>
                      <a:pt x="14378" y="5181"/>
                    </a:lnTo>
                    <a:cubicBezTo>
                      <a:pt x="14274" y="5265"/>
                      <a:pt x="14183" y="5294"/>
                      <a:pt x="14099" y="5294"/>
                    </a:cubicBezTo>
                    <a:cubicBezTo>
                      <a:pt x="13887" y="5294"/>
                      <a:pt x="13718" y="5108"/>
                      <a:pt x="13486" y="5108"/>
                    </a:cubicBezTo>
                    <a:cubicBezTo>
                      <a:pt x="13396" y="5108"/>
                      <a:pt x="13297" y="5135"/>
                      <a:pt x="13183" y="5213"/>
                    </a:cubicBezTo>
                    <a:cubicBezTo>
                      <a:pt x="12842" y="5709"/>
                      <a:pt x="12377" y="5972"/>
                      <a:pt x="11710" y="6143"/>
                    </a:cubicBezTo>
                    <a:cubicBezTo>
                      <a:pt x="11657" y="6155"/>
                      <a:pt x="11609" y="6161"/>
                      <a:pt x="11564" y="6161"/>
                    </a:cubicBezTo>
                    <a:cubicBezTo>
                      <a:pt x="11098" y="6161"/>
                      <a:pt x="11054" y="5543"/>
                      <a:pt x="10842" y="5275"/>
                    </a:cubicBezTo>
                    <a:cubicBezTo>
                      <a:pt x="10935" y="4018"/>
                      <a:pt x="10221" y="2871"/>
                      <a:pt x="9818" y="1754"/>
                    </a:cubicBezTo>
                    <a:cubicBezTo>
                      <a:pt x="9833" y="1754"/>
                      <a:pt x="9849" y="1754"/>
                      <a:pt x="9895" y="1723"/>
                    </a:cubicBezTo>
                    <a:cubicBezTo>
                      <a:pt x="10299" y="1413"/>
                      <a:pt x="10454" y="544"/>
                      <a:pt x="9895" y="218"/>
                    </a:cubicBezTo>
                    <a:cubicBezTo>
                      <a:pt x="9885" y="220"/>
                      <a:pt x="9874" y="220"/>
                      <a:pt x="9863" y="220"/>
                    </a:cubicBezTo>
                    <a:cubicBezTo>
                      <a:pt x="9642" y="220"/>
                      <a:pt x="9444" y="0"/>
                      <a:pt x="92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218;p42">
                <a:extLst>
                  <a:ext uri="{FF2B5EF4-FFF2-40B4-BE49-F238E27FC236}">
                    <a16:creationId xmlns:a16="http://schemas.microsoft.com/office/drawing/2014/main" id="{F3872C60-EECC-4F2E-B460-FDFD1FCE6FC1}"/>
                  </a:ext>
                </a:extLst>
              </p:cNvPr>
              <p:cNvSpPr/>
              <p:nvPr/>
            </p:nvSpPr>
            <p:spPr>
              <a:xfrm>
                <a:off x="3014550" y="4883625"/>
                <a:ext cx="31025" cy="25225"/>
              </a:xfrm>
              <a:custGeom>
                <a:avLst/>
                <a:gdLst/>
                <a:ahLst/>
                <a:cxnLst/>
                <a:rect l="l" t="t" r="r" b="b"/>
                <a:pathLst>
                  <a:path w="1241" h="1009" extrusionOk="0">
                    <a:moveTo>
                      <a:pt x="537" y="1"/>
                    </a:moveTo>
                    <a:cubicBezTo>
                      <a:pt x="352" y="1"/>
                      <a:pt x="165" y="70"/>
                      <a:pt x="16" y="140"/>
                    </a:cubicBezTo>
                    <a:cubicBezTo>
                      <a:pt x="0" y="419"/>
                      <a:pt x="186" y="590"/>
                      <a:pt x="372" y="822"/>
                    </a:cubicBezTo>
                    <a:cubicBezTo>
                      <a:pt x="558" y="977"/>
                      <a:pt x="791" y="1008"/>
                      <a:pt x="993" y="1008"/>
                    </a:cubicBezTo>
                    <a:cubicBezTo>
                      <a:pt x="1179" y="915"/>
                      <a:pt x="1241" y="745"/>
                      <a:pt x="1194" y="512"/>
                    </a:cubicBezTo>
                    <a:cubicBezTo>
                      <a:pt x="1148" y="295"/>
                      <a:pt x="1008" y="233"/>
                      <a:pt x="838" y="78"/>
                    </a:cubicBezTo>
                    <a:cubicBezTo>
                      <a:pt x="743" y="22"/>
                      <a:pt x="641" y="1"/>
                      <a:pt x="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8219;p42">
                <a:extLst>
                  <a:ext uri="{FF2B5EF4-FFF2-40B4-BE49-F238E27FC236}">
                    <a16:creationId xmlns:a16="http://schemas.microsoft.com/office/drawing/2014/main" id="{6FC36EE9-EBAB-4C61-BAB3-DFA243EE6057}"/>
                  </a:ext>
                </a:extLst>
              </p:cNvPr>
              <p:cNvSpPr/>
              <p:nvPr/>
            </p:nvSpPr>
            <p:spPr>
              <a:xfrm>
                <a:off x="2938550" y="4987925"/>
                <a:ext cx="51575" cy="43175"/>
              </a:xfrm>
              <a:custGeom>
                <a:avLst/>
                <a:gdLst/>
                <a:ahLst/>
                <a:cxnLst/>
                <a:rect l="l" t="t" r="r" b="b"/>
                <a:pathLst>
                  <a:path w="2063" h="1727" extrusionOk="0">
                    <a:moveTo>
                      <a:pt x="1396" y="0"/>
                    </a:moveTo>
                    <a:cubicBezTo>
                      <a:pt x="931" y="62"/>
                      <a:pt x="341" y="202"/>
                      <a:pt x="0" y="590"/>
                    </a:cubicBezTo>
                    <a:cubicBezTo>
                      <a:pt x="266" y="1137"/>
                      <a:pt x="758" y="1726"/>
                      <a:pt x="1448" y="1726"/>
                    </a:cubicBezTo>
                    <a:cubicBezTo>
                      <a:pt x="1482" y="1726"/>
                      <a:pt x="1516" y="1725"/>
                      <a:pt x="1551" y="1722"/>
                    </a:cubicBezTo>
                    <a:cubicBezTo>
                      <a:pt x="2063" y="1629"/>
                      <a:pt x="2016" y="1148"/>
                      <a:pt x="2016" y="683"/>
                    </a:cubicBezTo>
                    <a:cubicBezTo>
                      <a:pt x="1908" y="435"/>
                      <a:pt x="1660" y="93"/>
                      <a:pt x="13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8220;p42">
                <a:extLst>
                  <a:ext uri="{FF2B5EF4-FFF2-40B4-BE49-F238E27FC236}">
                    <a16:creationId xmlns:a16="http://schemas.microsoft.com/office/drawing/2014/main" id="{407AA2E0-F5AE-43A9-8D1F-066AD305B0B7}"/>
                  </a:ext>
                </a:extLst>
              </p:cNvPr>
              <p:cNvSpPr/>
              <p:nvPr/>
            </p:nvSpPr>
            <p:spPr>
              <a:xfrm>
                <a:off x="2883100" y="5084200"/>
                <a:ext cx="123325" cy="49600"/>
              </a:xfrm>
              <a:custGeom>
                <a:avLst/>
                <a:gdLst/>
                <a:ahLst/>
                <a:cxnLst/>
                <a:rect l="l" t="t" r="r" b="b"/>
                <a:pathLst>
                  <a:path w="4933" h="1984" extrusionOk="0">
                    <a:moveTo>
                      <a:pt x="590" y="0"/>
                    </a:moveTo>
                    <a:cubicBezTo>
                      <a:pt x="500" y="0"/>
                      <a:pt x="411" y="21"/>
                      <a:pt x="326" y="89"/>
                    </a:cubicBezTo>
                    <a:cubicBezTo>
                      <a:pt x="0" y="244"/>
                      <a:pt x="388" y="399"/>
                      <a:pt x="373" y="632"/>
                    </a:cubicBezTo>
                    <a:cubicBezTo>
                      <a:pt x="1458" y="1128"/>
                      <a:pt x="2497" y="1593"/>
                      <a:pt x="3769" y="1640"/>
                    </a:cubicBezTo>
                    <a:cubicBezTo>
                      <a:pt x="3910" y="1750"/>
                      <a:pt x="4245" y="1984"/>
                      <a:pt x="4515" y="1984"/>
                    </a:cubicBezTo>
                    <a:cubicBezTo>
                      <a:pt x="4662" y="1984"/>
                      <a:pt x="4789" y="1914"/>
                      <a:pt x="4855" y="1717"/>
                    </a:cubicBezTo>
                    <a:cubicBezTo>
                      <a:pt x="4932" y="1237"/>
                      <a:pt x="4436" y="1252"/>
                      <a:pt x="4172" y="1159"/>
                    </a:cubicBezTo>
                    <a:cubicBezTo>
                      <a:pt x="3102" y="973"/>
                      <a:pt x="2079" y="399"/>
                      <a:pt x="1055" y="42"/>
                    </a:cubicBezTo>
                    <a:cubicBezTo>
                      <a:pt x="1035" y="45"/>
                      <a:pt x="1014" y="46"/>
                      <a:pt x="993" y="46"/>
                    </a:cubicBezTo>
                    <a:cubicBezTo>
                      <a:pt x="863" y="46"/>
                      <a:pt x="726" y="0"/>
                      <a:pt x="5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8221;p42">
                <a:extLst>
                  <a:ext uri="{FF2B5EF4-FFF2-40B4-BE49-F238E27FC236}">
                    <a16:creationId xmlns:a16="http://schemas.microsoft.com/office/drawing/2014/main" id="{82E6B67B-27ED-482B-940B-52059D0E0CBB}"/>
                  </a:ext>
                </a:extLst>
              </p:cNvPr>
              <p:cNvSpPr/>
              <p:nvPr/>
            </p:nvSpPr>
            <p:spPr>
              <a:xfrm>
                <a:off x="3328600" y="5081375"/>
                <a:ext cx="27175" cy="21550"/>
              </a:xfrm>
              <a:custGeom>
                <a:avLst/>
                <a:gdLst/>
                <a:ahLst/>
                <a:cxnLst/>
                <a:rect l="l" t="t" r="r" b="b"/>
                <a:pathLst>
                  <a:path w="1087" h="862" extrusionOk="0">
                    <a:moveTo>
                      <a:pt x="342" y="0"/>
                    </a:moveTo>
                    <a:cubicBezTo>
                      <a:pt x="265" y="78"/>
                      <a:pt x="249" y="31"/>
                      <a:pt x="140" y="233"/>
                    </a:cubicBezTo>
                    <a:cubicBezTo>
                      <a:pt x="1" y="497"/>
                      <a:pt x="78" y="512"/>
                      <a:pt x="1" y="729"/>
                    </a:cubicBezTo>
                    <a:cubicBezTo>
                      <a:pt x="92" y="796"/>
                      <a:pt x="183" y="862"/>
                      <a:pt x="303" y="862"/>
                    </a:cubicBezTo>
                    <a:cubicBezTo>
                      <a:pt x="407" y="862"/>
                      <a:pt x="533" y="812"/>
                      <a:pt x="699" y="667"/>
                    </a:cubicBezTo>
                    <a:cubicBezTo>
                      <a:pt x="706" y="713"/>
                      <a:pt x="725" y="789"/>
                      <a:pt x="769" y="789"/>
                    </a:cubicBezTo>
                    <a:cubicBezTo>
                      <a:pt x="813" y="789"/>
                      <a:pt x="884" y="709"/>
                      <a:pt x="993" y="434"/>
                    </a:cubicBezTo>
                    <a:cubicBezTo>
                      <a:pt x="1087" y="155"/>
                      <a:pt x="1074" y="99"/>
                      <a:pt x="1035" y="99"/>
                    </a:cubicBezTo>
                    <a:cubicBezTo>
                      <a:pt x="1009" y="99"/>
                      <a:pt x="972" y="124"/>
                      <a:pt x="947" y="124"/>
                    </a:cubicBezTo>
                    <a:cubicBezTo>
                      <a:pt x="888" y="157"/>
                      <a:pt x="835" y="170"/>
                      <a:pt x="786" y="170"/>
                    </a:cubicBezTo>
                    <a:cubicBezTo>
                      <a:pt x="628" y="170"/>
                      <a:pt x="508" y="36"/>
                      <a:pt x="3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Oval 4"/>
          <p:cNvSpPr/>
          <p:nvPr/>
        </p:nvSpPr>
        <p:spPr>
          <a:xfrm>
            <a:off x="812676" y="-3191581"/>
            <a:ext cx="7493526" cy="7493526"/>
          </a:xfrm>
          <a:prstGeom prst="ellipse">
            <a:avLst/>
          </a:prstGeom>
          <a:blipFill dpi="0" rotWithShape="1">
            <a:blip r:embed="rId3">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a:extLst>
              <a:ext uri="{FF2B5EF4-FFF2-40B4-BE49-F238E27FC236}">
                <a16:creationId xmlns:a16="http://schemas.microsoft.com/office/drawing/2014/main" id="{2EC55F76-FC7B-41BB-8C34-A0BB049ECF61}"/>
              </a:ext>
            </a:extLst>
          </p:cNvPr>
          <p:cNvSpPr txBox="1"/>
          <p:nvPr/>
        </p:nvSpPr>
        <p:spPr>
          <a:xfrm>
            <a:off x="1476763" y="568529"/>
            <a:ext cx="8667934" cy="2123658"/>
          </a:xfrm>
          <a:prstGeom prst="rect">
            <a:avLst/>
          </a:prstGeom>
          <a:noFill/>
        </p:spPr>
        <p:txBody>
          <a:bodyPr wrap="square">
            <a:spAutoFit/>
          </a:bodyPr>
          <a:lstStyle/>
          <a:p>
            <a:pPr algn="ctr"/>
            <a:r>
              <a:rPr lang="en-US" altLang="zh-CN" sz="6600" dirty="0">
                <a:ln w="12700">
                  <a:solidFill>
                    <a:schemeClr val="accent3">
                      <a:lumMod val="20000"/>
                      <a:lumOff val="80000"/>
                    </a:schemeClr>
                  </a:solidFill>
                </a:ln>
                <a:solidFill>
                  <a:schemeClr val="bg1">
                    <a:lumMod val="75000"/>
                  </a:schemeClr>
                </a:solidFill>
                <a:effectLst>
                  <a:outerShdw blurRad="12700" dist="38100" dir="2700000" algn="tl">
                    <a:schemeClr val="accent5">
                      <a:lumMod val="20000"/>
                      <a:lumOff val="80000"/>
                    </a:schemeClr>
                  </a:outerShdw>
                </a:effectLst>
                <a:latin typeface="UTM Ambrose" panose="02040603050506020204" pitchFamily="18" charset="0"/>
                <a:ea typeface="字魂35号-经典雅黑" panose="02000000000000000000" pitchFamily="2" charset="-122"/>
                <a:cs typeface="Montserrat SemiBold" panose="00000700000000000000" charset="0"/>
              </a:rPr>
              <a:t>LUYỆN ĐỌC</a:t>
            </a:r>
          </a:p>
          <a:p>
            <a:pPr algn="ctr"/>
            <a:r>
              <a:rPr lang="en-US" altLang="zh-CN" sz="6600" dirty="0">
                <a:ln w="12700">
                  <a:solidFill>
                    <a:schemeClr val="accent3">
                      <a:lumMod val="20000"/>
                      <a:lumOff val="80000"/>
                    </a:schemeClr>
                  </a:solidFill>
                </a:ln>
                <a:solidFill>
                  <a:schemeClr val="bg1">
                    <a:lumMod val="75000"/>
                  </a:schemeClr>
                </a:solidFill>
                <a:effectLst>
                  <a:outerShdw blurRad="12700" dist="38100" dir="2700000" algn="tl">
                    <a:schemeClr val="accent5">
                      <a:lumMod val="20000"/>
                      <a:lumOff val="80000"/>
                    </a:schemeClr>
                  </a:outerShdw>
                </a:effectLst>
                <a:latin typeface="UTM Ambrose" panose="02040603050506020204" pitchFamily="18" charset="0"/>
                <a:ea typeface="字魂35号-经典雅黑" panose="02000000000000000000" pitchFamily="2" charset="-122"/>
                <a:cs typeface="Montserrat SemiBold" panose="00000700000000000000" charset="0"/>
              </a:rPr>
              <a:t>LẦN 3</a:t>
            </a:r>
            <a:endParaRPr lang="zh-CN" altLang="en-US" sz="6600" dirty="0">
              <a:ln w="12700">
                <a:solidFill>
                  <a:schemeClr val="accent3">
                    <a:lumMod val="20000"/>
                    <a:lumOff val="80000"/>
                  </a:schemeClr>
                </a:solidFill>
              </a:ln>
              <a:solidFill>
                <a:schemeClr val="bg1">
                  <a:lumMod val="75000"/>
                </a:schemeClr>
              </a:solidFill>
              <a:effectLst>
                <a:outerShdw blurRad="12700" dist="38100" dir="2700000" algn="tl">
                  <a:schemeClr val="accent5">
                    <a:lumMod val="20000"/>
                    <a:lumOff val="80000"/>
                  </a:schemeClr>
                </a:outerShdw>
              </a:effectLst>
              <a:latin typeface="UTM Ambrose" panose="02040603050506020204" pitchFamily="18" charset="0"/>
              <a:ea typeface="字魂35号-经典雅黑" panose="02000000000000000000" pitchFamily="2" charset="-122"/>
              <a:cs typeface="Montserrat SemiBold" panose="00000700000000000000" charset="0"/>
            </a:endParaRPr>
          </a:p>
        </p:txBody>
      </p:sp>
      <p:pic>
        <p:nvPicPr>
          <p:cNvPr id="4" name="Picture 3" descr="Text&#10;&#10;Description automatically generated">
            <a:extLst>
              <a:ext uri="{FF2B5EF4-FFF2-40B4-BE49-F238E27FC236}">
                <a16:creationId xmlns:a16="http://schemas.microsoft.com/office/drawing/2014/main" id="{25074E46-FE9D-41BA-BB0F-E7EB38319CE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203942" y="138721"/>
            <a:ext cx="2710667" cy="1357981"/>
          </a:xfrm>
          <a:prstGeom prst="rect">
            <a:avLst/>
          </a:prstGeom>
        </p:spPr>
      </p:pic>
      <p:pic>
        <p:nvPicPr>
          <p:cNvPr id="36" name="Picture 35" descr="Text&#10;&#10;Description automatically generated">
            <a:extLst>
              <a:ext uri="{FF2B5EF4-FFF2-40B4-BE49-F238E27FC236}">
                <a16:creationId xmlns:a16="http://schemas.microsoft.com/office/drawing/2014/main" id="{A41CC8AB-5F1D-43DE-877C-F9669426EDEB}"/>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9483810" y="5101"/>
            <a:ext cx="2710667" cy="1357981"/>
          </a:xfrm>
          <a:prstGeom prst="rect">
            <a:avLst/>
          </a:prstGeom>
        </p:spPr>
      </p:pic>
      <p:grpSp>
        <p:nvGrpSpPr>
          <p:cNvPr id="2" name="Group 1">
            <a:extLst>
              <a:ext uri="{FF2B5EF4-FFF2-40B4-BE49-F238E27FC236}">
                <a16:creationId xmlns:a16="http://schemas.microsoft.com/office/drawing/2014/main" id="{07196C91-EF2D-4BD2-9308-CAC6A2F39353}"/>
              </a:ext>
            </a:extLst>
          </p:cNvPr>
          <p:cNvGrpSpPr/>
          <p:nvPr/>
        </p:nvGrpSpPr>
        <p:grpSpPr>
          <a:xfrm>
            <a:off x="2967782" y="3721784"/>
            <a:ext cx="6059425" cy="1555717"/>
            <a:chOff x="2967782" y="3721784"/>
            <a:chExt cx="6059425" cy="1555717"/>
          </a:xfrm>
        </p:grpSpPr>
        <p:pic>
          <p:nvPicPr>
            <p:cNvPr id="11" name="Picture 10" descr="A picture containing text, linedrawing&#10;&#10;Description automatically generated">
              <a:extLst>
                <a:ext uri="{FF2B5EF4-FFF2-40B4-BE49-F238E27FC236}">
                  <a16:creationId xmlns:a16="http://schemas.microsoft.com/office/drawing/2014/main" id="{250A137B-6B40-408F-B713-A70877549EC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457196" y="3733718"/>
              <a:ext cx="1430188" cy="1509433"/>
            </a:xfrm>
            <a:prstGeom prst="rect">
              <a:avLst/>
            </a:prstGeom>
          </p:spPr>
        </p:pic>
        <p:pic>
          <p:nvPicPr>
            <p:cNvPr id="38" name="Picture 37" descr="A picture containing text, linedrawing&#10;&#10;Description automatically generated">
              <a:extLst>
                <a:ext uri="{FF2B5EF4-FFF2-40B4-BE49-F238E27FC236}">
                  <a16:creationId xmlns:a16="http://schemas.microsoft.com/office/drawing/2014/main" id="{4FD004C7-365B-450E-B4DC-3A1388FBED0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345857" y="3733099"/>
              <a:ext cx="1430188" cy="1509433"/>
            </a:xfrm>
            <a:prstGeom prst="rect">
              <a:avLst/>
            </a:prstGeom>
          </p:spPr>
        </p:pic>
        <p:pic>
          <p:nvPicPr>
            <p:cNvPr id="39" name="Picture 38" descr="A picture containing text, linedrawing&#10;&#10;Description automatically generated">
              <a:extLst>
                <a:ext uri="{FF2B5EF4-FFF2-40B4-BE49-F238E27FC236}">
                  <a16:creationId xmlns:a16="http://schemas.microsoft.com/office/drawing/2014/main" id="{708EE45F-AD25-4162-A5BE-E69D1EB1B63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171761" y="3733099"/>
              <a:ext cx="1430188" cy="1509433"/>
            </a:xfrm>
            <a:prstGeom prst="rect">
              <a:avLst/>
            </a:prstGeom>
          </p:spPr>
        </p:pic>
        <p:pic>
          <p:nvPicPr>
            <p:cNvPr id="40" name="Picture 39" descr="A picture containing text, linedrawing&#10;&#10;Description automatically generated">
              <a:extLst>
                <a:ext uri="{FF2B5EF4-FFF2-40B4-BE49-F238E27FC236}">
                  <a16:creationId xmlns:a16="http://schemas.microsoft.com/office/drawing/2014/main" id="{F96949E9-4B34-4F18-85BD-B311686E34C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597019" y="3721784"/>
              <a:ext cx="1430188" cy="1509433"/>
            </a:xfrm>
            <a:prstGeom prst="rect">
              <a:avLst/>
            </a:prstGeom>
          </p:spPr>
        </p:pic>
        <p:pic>
          <p:nvPicPr>
            <p:cNvPr id="41" name="Picture 40" descr="A picture containing text, linedrawing&#10;&#10;Description automatically generated">
              <a:extLst>
                <a:ext uri="{FF2B5EF4-FFF2-40B4-BE49-F238E27FC236}">
                  <a16:creationId xmlns:a16="http://schemas.microsoft.com/office/drawing/2014/main" id="{B00BC7BD-9B60-40A2-9AF9-D37D06ECDC0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967782" y="3768068"/>
              <a:ext cx="1430188" cy="1509433"/>
            </a:xfrm>
            <a:prstGeom prst="rect">
              <a:avLst/>
            </a:prstGeom>
          </p:spPr>
        </p:pic>
      </p:grpSp>
      <p:sp>
        <p:nvSpPr>
          <p:cNvPr id="3" name="TextBox 2">
            <a:extLst>
              <a:ext uri="{FF2B5EF4-FFF2-40B4-BE49-F238E27FC236}">
                <a16:creationId xmlns:a16="http://schemas.microsoft.com/office/drawing/2014/main" id="{EADE557E-A867-4A4E-88C4-67BB77B56192}"/>
              </a:ext>
            </a:extLst>
          </p:cNvPr>
          <p:cNvSpPr txBox="1"/>
          <p:nvPr/>
        </p:nvSpPr>
        <p:spPr>
          <a:xfrm>
            <a:off x="22767" y="0"/>
            <a:ext cx="721672" cy="307777"/>
          </a:xfrm>
          <a:prstGeom prst="rect">
            <a:avLst/>
          </a:prstGeom>
          <a:noFill/>
        </p:spPr>
        <p:txBody>
          <a:bodyPr wrap="none" rtlCol="0">
            <a:spAutoFit/>
          </a:bodyPr>
          <a:lstStyle/>
          <a:p>
            <a:r>
              <a:rPr lang="en-US">
                <a:solidFill>
                  <a:schemeClr val="accent5">
                    <a:lumMod val="75000"/>
                  </a:schemeClr>
                </a:solidFill>
                <a:latin typeface="UVN May Chu P12" panose="02070500030506020304" pitchFamily="17" charset="0"/>
              </a:rPr>
              <a:t>KTUTS</a:t>
            </a:r>
          </a:p>
        </p:txBody>
      </p:sp>
      <p:sp>
        <p:nvSpPr>
          <p:cNvPr id="43" name="TextBox 42">
            <a:extLst>
              <a:ext uri="{FF2B5EF4-FFF2-40B4-BE49-F238E27FC236}">
                <a16:creationId xmlns:a16="http://schemas.microsoft.com/office/drawing/2014/main" id="{A0EBA110-9417-406F-B4A5-29E6F4408642}"/>
              </a:ext>
            </a:extLst>
          </p:cNvPr>
          <p:cNvSpPr txBox="1"/>
          <p:nvPr/>
        </p:nvSpPr>
        <p:spPr>
          <a:xfrm>
            <a:off x="0" y="4586277"/>
            <a:ext cx="721672" cy="307777"/>
          </a:xfrm>
          <a:prstGeom prst="rect">
            <a:avLst/>
          </a:prstGeom>
          <a:noFill/>
        </p:spPr>
        <p:txBody>
          <a:bodyPr wrap="none" rtlCol="0">
            <a:spAutoFit/>
          </a:bodyPr>
          <a:lstStyle/>
          <a:p>
            <a:r>
              <a:rPr lang="en-US">
                <a:solidFill>
                  <a:schemeClr val="accent5">
                    <a:lumMod val="75000"/>
                  </a:schemeClr>
                </a:solidFill>
                <a:latin typeface="UVN May Chu P12" panose="02070500030506020304" pitchFamily="17" charset="0"/>
              </a:rPr>
              <a:t>KTUTS</a:t>
            </a:r>
          </a:p>
        </p:txBody>
      </p:sp>
      <p:grpSp>
        <p:nvGrpSpPr>
          <p:cNvPr id="37" name="Group 36">
            <a:extLst>
              <a:ext uri="{FF2B5EF4-FFF2-40B4-BE49-F238E27FC236}">
                <a16:creationId xmlns:a16="http://schemas.microsoft.com/office/drawing/2014/main" id="{08447279-42D3-420A-BFFB-200FE2055F2B}"/>
              </a:ext>
            </a:extLst>
          </p:cNvPr>
          <p:cNvGrpSpPr/>
          <p:nvPr/>
        </p:nvGrpSpPr>
        <p:grpSpPr>
          <a:xfrm>
            <a:off x="266572" y="1777669"/>
            <a:ext cx="2567455" cy="3109017"/>
            <a:chOff x="1853428" y="2350731"/>
            <a:chExt cx="2567455" cy="3109017"/>
          </a:xfrm>
        </p:grpSpPr>
        <p:grpSp>
          <p:nvGrpSpPr>
            <p:cNvPr id="42" name="Group 41">
              <a:extLst>
                <a:ext uri="{FF2B5EF4-FFF2-40B4-BE49-F238E27FC236}">
                  <a16:creationId xmlns:a16="http://schemas.microsoft.com/office/drawing/2014/main" id="{0862EA91-50FD-44A7-9FEC-56D2F755544F}"/>
                </a:ext>
              </a:extLst>
            </p:cNvPr>
            <p:cNvGrpSpPr/>
            <p:nvPr/>
          </p:nvGrpSpPr>
          <p:grpSpPr>
            <a:xfrm rot="21266803">
              <a:off x="1853428" y="2522699"/>
              <a:ext cx="2567455" cy="2937049"/>
              <a:chOff x="8474987" y="2220698"/>
              <a:chExt cx="2806262" cy="3696355"/>
            </a:xfrm>
            <a:effectLst>
              <a:outerShdw blurRad="88900" dist="127000" dir="2700000" algn="tl" rotWithShape="0">
                <a:prstClr val="black">
                  <a:alpha val="42000"/>
                </a:prstClr>
              </a:outerShdw>
            </a:effectLst>
          </p:grpSpPr>
          <p:sp>
            <p:nvSpPr>
              <p:cNvPr id="45" name="Rectangle: Rounded Corners 44">
                <a:extLst>
                  <a:ext uri="{FF2B5EF4-FFF2-40B4-BE49-F238E27FC236}">
                    <a16:creationId xmlns:a16="http://schemas.microsoft.com/office/drawing/2014/main" id="{063854D6-2581-4F90-A621-153294A47676}"/>
                  </a:ext>
                </a:extLst>
              </p:cNvPr>
              <p:cNvSpPr/>
              <p:nvPr/>
            </p:nvSpPr>
            <p:spPr>
              <a:xfrm>
                <a:off x="8474987" y="2220698"/>
                <a:ext cx="2806262" cy="3696355"/>
              </a:xfrm>
              <a:prstGeom prst="roundRect">
                <a:avLst>
                  <a:gd name="adj" fmla="val 4869"/>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C12D5DDA-6769-4309-ACD9-B3F2281D3DAB}"/>
                  </a:ext>
                </a:extLst>
              </p:cNvPr>
              <p:cNvSpPr/>
              <p:nvPr/>
            </p:nvSpPr>
            <p:spPr>
              <a:xfrm>
                <a:off x="8627387" y="2373099"/>
                <a:ext cx="2495185" cy="2905374"/>
              </a:xfrm>
              <a:prstGeom prst="roundRect">
                <a:avLst>
                  <a:gd name="adj" fmla="val 3465"/>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43">
              <a:extLst>
                <a:ext uri="{FF2B5EF4-FFF2-40B4-BE49-F238E27FC236}">
                  <a16:creationId xmlns:a16="http://schemas.microsoft.com/office/drawing/2014/main" id="{FD3BCB11-0820-4BB2-882B-422CF12C5056}"/>
                </a:ext>
              </a:extLst>
            </p:cNvPr>
            <p:cNvPicPr>
              <a:picLocks noChangeAspect="1"/>
            </p:cNvPicPr>
            <p:nvPr/>
          </p:nvPicPr>
          <p:blipFill rotWithShape="1">
            <a:blip r:embed="rId7">
              <a:extLst>
                <a:ext uri="{28A0092B-C50C-407E-A947-70E740481C1C}">
                  <a14:useLocalDpi xmlns:a14="http://schemas.microsoft.com/office/drawing/2010/main" val="0"/>
                </a:ext>
              </a:extLst>
            </a:blip>
            <a:srcRect l="12667" t="41687" r="15174" b="43136"/>
            <a:stretch/>
          </p:blipFill>
          <p:spPr>
            <a:xfrm rot="21266803">
              <a:off x="2225233" y="2350731"/>
              <a:ext cx="1623529" cy="512199"/>
            </a:xfrm>
            <a:prstGeom prst="rect">
              <a:avLst/>
            </a:prstGeom>
          </p:spPr>
        </p:pic>
      </p:grpSp>
    </p:spTree>
    <p:extLst>
      <p:ext uri="{BB962C8B-B14F-4D97-AF65-F5344CB8AC3E}">
        <p14:creationId xmlns:p14="http://schemas.microsoft.com/office/powerpoint/2010/main" val="325082472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8" presetClass="emph" presetSubtype="0" repeatCount="indefinite" fill="hold" grpId="0" nodeType="withEffect">
                                  <p:stCondLst>
                                    <p:cond delay="0"/>
                                  </p:stCondLst>
                                  <p:childTnLst>
                                    <p:animRot by="21600000">
                                      <p:cBhvr>
                                        <p:cTn id="11" dur="20000" fill="hold"/>
                                        <p:tgtEl>
                                          <p:spTgt spid="5"/>
                                        </p:tgtEl>
                                        <p:attrNameLst>
                                          <p:attrName>r</p:attrName>
                                        </p:attrNameLst>
                                      </p:cBhvr>
                                    </p:animRot>
                                  </p:childTnLst>
                                </p:cTn>
                              </p:par>
                              <p:par>
                                <p:cTn id="12" presetID="42" presetClass="path" presetSubtype="0" accel="50000" decel="50000" fill="hold" nodeType="withEffect">
                                  <p:stCondLst>
                                    <p:cond delay="0"/>
                                  </p:stCondLst>
                                  <p:childTnLst>
                                    <p:animMotion origin="layout" path="M 3.33333E-6 -4.69136E-6 L -1.02934 0.00957 " pathEditMode="relative" rAng="0" ptsTypes="AA">
                                      <p:cBhvr>
                                        <p:cTn id="13" dur="2000" fill="hold"/>
                                        <p:tgtEl>
                                          <p:spTgt spid="36"/>
                                        </p:tgtEl>
                                        <p:attrNameLst>
                                          <p:attrName>ppt_x</p:attrName>
                                          <p:attrName>ppt_y</p:attrName>
                                        </p:attrNameLst>
                                      </p:cBhvr>
                                      <p:rCtr x="-51476" y="463"/>
                                    </p:animMotion>
                                  </p:childTnLst>
                                </p:cTn>
                              </p:par>
                              <p:par>
                                <p:cTn id="14" presetID="42" presetClass="path" presetSubtype="0" accel="50000" decel="50000" fill="hold" nodeType="withEffect">
                                  <p:stCondLst>
                                    <p:cond delay="0"/>
                                  </p:stCondLst>
                                  <p:childTnLst>
                                    <p:animMotion origin="layout" path="M -1.66667E-6 -6.17284E-7 L 1.14931 -0.03025 " pathEditMode="relative" rAng="0" ptsTypes="AA">
                                      <p:cBhvr>
                                        <p:cTn id="15" dur="2000" fill="hold"/>
                                        <p:tgtEl>
                                          <p:spTgt spid="4"/>
                                        </p:tgtEl>
                                        <p:attrNameLst>
                                          <p:attrName>ppt_x</p:attrName>
                                          <p:attrName>ppt_y</p:attrName>
                                        </p:attrNameLst>
                                      </p:cBhvr>
                                      <p:rCtr x="57465" y="-1512"/>
                                    </p:animMotion>
                                  </p:childTnLst>
                                </p:cTn>
                              </p:par>
                              <p:par>
                                <p:cTn id="16" presetID="42"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par>
                                <p:cTn id="26" presetID="31"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p:cTn id="28" dur="1000" fill="hold"/>
                                        <p:tgtEl>
                                          <p:spTgt spid="37"/>
                                        </p:tgtEl>
                                        <p:attrNameLst>
                                          <p:attrName>ppt_w</p:attrName>
                                        </p:attrNameLst>
                                      </p:cBhvr>
                                      <p:tavLst>
                                        <p:tav tm="0">
                                          <p:val>
                                            <p:fltVal val="0"/>
                                          </p:val>
                                        </p:tav>
                                        <p:tav tm="100000">
                                          <p:val>
                                            <p:strVal val="#ppt_w"/>
                                          </p:val>
                                        </p:tav>
                                      </p:tavLst>
                                    </p:anim>
                                    <p:anim calcmode="lin" valueType="num">
                                      <p:cBhvr>
                                        <p:cTn id="29" dur="1000" fill="hold"/>
                                        <p:tgtEl>
                                          <p:spTgt spid="37"/>
                                        </p:tgtEl>
                                        <p:attrNameLst>
                                          <p:attrName>ppt_h</p:attrName>
                                        </p:attrNameLst>
                                      </p:cBhvr>
                                      <p:tavLst>
                                        <p:tav tm="0">
                                          <p:val>
                                            <p:fltVal val="0"/>
                                          </p:val>
                                        </p:tav>
                                        <p:tav tm="100000">
                                          <p:val>
                                            <p:strVal val="#ppt_h"/>
                                          </p:val>
                                        </p:tav>
                                      </p:tavLst>
                                    </p:anim>
                                    <p:anim calcmode="lin" valueType="num">
                                      <p:cBhvr>
                                        <p:cTn id="30" dur="1000" fill="hold"/>
                                        <p:tgtEl>
                                          <p:spTgt spid="37"/>
                                        </p:tgtEl>
                                        <p:attrNameLst>
                                          <p:attrName>style.rotation</p:attrName>
                                        </p:attrNameLst>
                                      </p:cBhvr>
                                      <p:tavLst>
                                        <p:tav tm="0">
                                          <p:val>
                                            <p:fltVal val="90"/>
                                          </p:val>
                                        </p:tav>
                                        <p:tav tm="100000">
                                          <p:val>
                                            <p:fltVal val="0"/>
                                          </p:val>
                                        </p:tav>
                                      </p:tavLst>
                                    </p:anim>
                                    <p:animEffect transition="in" filter="fade">
                                      <p:cBhvr>
                                        <p:cTn id="31" dur="1000"/>
                                        <p:tgtEl>
                                          <p:spTgt spid="37"/>
                                        </p:tgtEl>
                                      </p:cBhvr>
                                    </p:animEffect>
                                  </p:childTnLst>
                                </p:cTn>
                              </p:par>
                              <p:par>
                                <p:cTn id="32" presetID="32" presetClass="emph" presetSubtype="0" repeatCount="4000" fill="hold" nodeType="withEffect">
                                  <p:stCondLst>
                                    <p:cond delay="5250"/>
                                  </p:stCondLst>
                                  <p:childTnLst>
                                    <p:animRot by="120000">
                                      <p:cBhvr>
                                        <p:cTn id="33" dur="200" fill="hold">
                                          <p:stCondLst>
                                            <p:cond delay="0"/>
                                          </p:stCondLst>
                                        </p:cTn>
                                        <p:tgtEl>
                                          <p:spTgt spid="37"/>
                                        </p:tgtEl>
                                        <p:attrNameLst>
                                          <p:attrName>r</p:attrName>
                                        </p:attrNameLst>
                                      </p:cBhvr>
                                    </p:animRot>
                                    <p:animRot by="-240000">
                                      <p:cBhvr>
                                        <p:cTn id="34" dur="400" fill="hold">
                                          <p:stCondLst>
                                            <p:cond delay="400"/>
                                          </p:stCondLst>
                                        </p:cTn>
                                        <p:tgtEl>
                                          <p:spTgt spid="37"/>
                                        </p:tgtEl>
                                        <p:attrNameLst>
                                          <p:attrName>r</p:attrName>
                                        </p:attrNameLst>
                                      </p:cBhvr>
                                    </p:animRot>
                                    <p:animRot by="240000">
                                      <p:cBhvr>
                                        <p:cTn id="35" dur="400" fill="hold">
                                          <p:stCondLst>
                                            <p:cond delay="800"/>
                                          </p:stCondLst>
                                        </p:cTn>
                                        <p:tgtEl>
                                          <p:spTgt spid="37"/>
                                        </p:tgtEl>
                                        <p:attrNameLst>
                                          <p:attrName>r</p:attrName>
                                        </p:attrNameLst>
                                      </p:cBhvr>
                                    </p:animRot>
                                    <p:animRot by="-240000">
                                      <p:cBhvr>
                                        <p:cTn id="36" dur="400" fill="hold">
                                          <p:stCondLst>
                                            <p:cond delay="1200"/>
                                          </p:stCondLst>
                                        </p:cTn>
                                        <p:tgtEl>
                                          <p:spTgt spid="37"/>
                                        </p:tgtEl>
                                        <p:attrNameLst>
                                          <p:attrName>r</p:attrName>
                                        </p:attrNameLst>
                                      </p:cBhvr>
                                    </p:animRot>
                                    <p:animRot by="120000">
                                      <p:cBhvr>
                                        <p:cTn id="37" dur="400" fill="hold">
                                          <p:stCondLst>
                                            <p:cond delay="16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pic>
        <p:nvPicPr>
          <p:cNvPr id="10" name="Picture 11" descr="trong-dong-3">
            <a:extLst>
              <a:ext uri="{FF2B5EF4-FFF2-40B4-BE49-F238E27FC236}">
                <a16:creationId xmlns:a16="http://schemas.microsoft.com/office/drawing/2014/main"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054441"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2211DF3-1F2C-42A0-9298-FAF2F7F7DA9B}"/>
              </a:ext>
            </a:extLst>
          </p:cNvPr>
          <p:cNvSpPr/>
          <p:nvPr/>
        </p:nvSpPr>
        <p:spPr>
          <a:xfrm>
            <a:off x="177553" y="168675"/>
            <a:ext cx="8797771" cy="4802820"/>
          </a:xfrm>
          <a:custGeom>
            <a:avLst/>
            <a:gdLst>
              <a:gd name="connsiteX0" fmla="*/ 0 w 8797771"/>
              <a:gd name="connsiteY0" fmla="*/ 0 h 4802820"/>
              <a:gd name="connsiteX1" fmla="*/ 8797771 w 8797771"/>
              <a:gd name="connsiteY1" fmla="*/ 0 h 4802820"/>
              <a:gd name="connsiteX2" fmla="*/ 8797771 w 8797771"/>
              <a:gd name="connsiteY2" fmla="*/ 4802820 h 4802820"/>
              <a:gd name="connsiteX3" fmla="*/ 0 w 8797771"/>
              <a:gd name="connsiteY3" fmla="*/ 4802820 h 4802820"/>
              <a:gd name="connsiteX4" fmla="*/ 0 w 8797771"/>
              <a:gd name="connsiteY4" fmla="*/ 0 h 480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02820" fill="none" extrusionOk="0">
                <a:moveTo>
                  <a:pt x="0" y="0"/>
                </a:moveTo>
                <a:cubicBezTo>
                  <a:pt x="2094949" y="-133017"/>
                  <a:pt x="7906712" y="-123057"/>
                  <a:pt x="8797771" y="0"/>
                </a:cubicBezTo>
                <a:cubicBezTo>
                  <a:pt x="8725090" y="1172697"/>
                  <a:pt x="8766994" y="4235245"/>
                  <a:pt x="8797771" y="4802820"/>
                </a:cubicBezTo>
                <a:cubicBezTo>
                  <a:pt x="4419761" y="4800619"/>
                  <a:pt x="1712708" y="4673049"/>
                  <a:pt x="0" y="4802820"/>
                </a:cubicBezTo>
                <a:cubicBezTo>
                  <a:pt x="62819" y="3653679"/>
                  <a:pt x="-160207" y="1972592"/>
                  <a:pt x="0" y="0"/>
                </a:cubicBezTo>
                <a:close/>
              </a:path>
              <a:path w="8797771" h="4802820" stroke="0" extrusionOk="0">
                <a:moveTo>
                  <a:pt x="0" y="0"/>
                </a:moveTo>
                <a:cubicBezTo>
                  <a:pt x="2415461" y="-157587"/>
                  <a:pt x="7583259" y="-63908"/>
                  <a:pt x="8797771" y="0"/>
                </a:cubicBezTo>
                <a:cubicBezTo>
                  <a:pt x="8628362" y="2220647"/>
                  <a:pt x="8629629" y="3935784"/>
                  <a:pt x="8797771" y="4802820"/>
                </a:cubicBezTo>
                <a:cubicBezTo>
                  <a:pt x="5142762" y="4701822"/>
                  <a:pt x="1400928" y="4923876"/>
                  <a:pt x="0" y="4802820"/>
                </a:cubicBezTo>
                <a:cubicBezTo>
                  <a:pt x="-124967" y="2599461"/>
                  <a:pt x="-10970" y="2059856"/>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16D987F-C125-476E-B546-60ACE0C6FA40}"/>
              </a:ext>
            </a:extLst>
          </p:cNvPr>
          <p:cNvSpPr/>
          <p:nvPr/>
        </p:nvSpPr>
        <p:spPr>
          <a:xfrm>
            <a:off x="213065" y="654698"/>
            <a:ext cx="8664606" cy="4185761"/>
          </a:xfrm>
          <a:prstGeom prst="rect">
            <a:avLst/>
          </a:prstGeom>
        </p:spPr>
        <p:txBody>
          <a:bodyPr wrap="square">
            <a:spAutoFit/>
          </a:bodyPr>
          <a:lstStyle/>
          <a:p>
            <a:pPr indent="457200" algn="just"/>
            <a:r>
              <a:rPr lang="vi-VN" sz="1900" b="1">
                <a:solidFill>
                  <a:schemeClr val="accent4">
                    <a:lumMod val="75000"/>
                  </a:schemeClr>
                </a:solidFill>
                <a:latin typeface="+mj-lt"/>
              </a:rPr>
              <a:t>Niềm </a:t>
            </a:r>
            <a:r>
              <a:rPr lang="vi-VN" sz="1900" b="1" dirty="0">
                <a:solidFill>
                  <a:schemeClr val="accent4">
                    <a:lumMod val="75000"/>
                  </a:schemeClr>
                </a:solidFill>
                <a:latin typeface="+mj-lt"/>
              </a:rPr>
              <a:t>tự hào chính đáng của chúng ta trong nền văn hóa Đông Sơn chính là bộ sưu tập trống đồng hết sức phong </a:t>
            </a:r>
            <a:r>
              <a:rPr lang="vi-VN" sz="1900" b="1">
                <a:solidFill>
                  <a:schemeClr val="accent4">
                    <a:lumMod val="75000"/>
                  </a:schemeClr>
                </a:solidFill>
                <a:latin typeface="+mj-lt"/>
              </a:rPr>
              <a:t>phú.</a:t>
            </a:r>
            <a:endParaRPr lang="en-US" sz="1900" b="1">
              <a:solidFill>
                <a:schemeClr val="accent4">
                  <a:lumMod val="75000"/>
                </a:schemeClr>
              </a:solidFill>
              <a:latin typeface="+mj-lt"/>
            </a:endParaRPr>
          </a:p>
          <a:p>
            <a:pPr indent="457200" algn="just"/>
            <a:r>
              <a:rPr lang="vi-VN" sz="1900" b="1">
                <a:solidFill>
                  <a:schemeClr val="accent4">
                    <a:lumMod val="75000"/>
                  </a:schemeClr>
                </a:solidFill>
                <a:latin typeface="+mj-lt"/>
              </a:rPr>
              <a:t>Trống </a:t>
            </a:r>
            <a:r>
              <a:rPr lang="vi-VN" sz="1900" b="1" dirty="0">
                <a:solidFill>
                  <a:schemeClr val="accent4">
                    <a:lumMod val="75000"/>
                  </a:schemeClr>
                </a:solidFill>
                <a:latin typeface="+mj-lt"/>
              </a:rPr>
              <a:t>đồng Đông Sơn đa dạng không chỉ về hình dáng, kích thước mà cả về phong cách trang trí, sắp xếp hoa văn. Giữa mặt trống bao giờ cũng có hình ngôi sao nhiều cánh tỏa ra xung quanh. Tiếp đến là những hình tròn đồng tâm, hình vũ công nhảy múa, chèo thuyền, hình chim bay, hươu nai có </a:t>
            </a:r>
            <a:r>
              <a:rPr lang="vi-VN" sz="1900" b="1">
                <a:solidFill>
                  <a:schemeClr val="accent4">
                    <a:lumMod val="75000"/>
                  </a:schemeClr>
                </a:solidFill>
                <a:latin typeface="+mj-lt"/>
              </a:rPr>
              <a:t>gạc,...</a:t>
            </a:r>
            <a:endParaRPr lang="en-US" sz="1900" b="1">
              <a:solidFill>
                <a:schemeClr val="accent4">
                  <a:lumMod val="75000"/>
                </a:schemeClr>
              </a:solidFill>
              <a:latin typeface="+mj-lt"/>
            </a:endParaRPr>
          </a:p>
          <a:p>
            <a:pPr indent="457200" algn="just"/>
            <a:r>
              <a:rPr lang="vi-VN" sz="1900" b="1">
                <a:solidFill>
                  <a:schemeClr val="accent6">
                    <a:lumMod val="75000"/>
                    <a:lumOff val="25000"/>
                  </a:schemeClr>
                </a:solidFill>
                <a:latin typeface="+mj-lt"/>
              </a:rPr>
              <a:t>Nổi </a:t>
            </a:r>
            <a:r>
              <a:rPr lang="vi-VN" sz="1900" b="1" dirty="0">
                <a:solidFill>
                  <a:schemeClr val="accent6">
                    <a:lumMod val="75000"/>
                    <a:lumOff val="25000"/>
                  </a:schemeClr>
                </a:solidFill>
                <a:latin typeface="+mj-lt"/>
              </a:rPr>
              <a:t>bật trên hoa văn trống đồng là hình ảnh con người hòa với thiên nhiên. Con người lao động cầm vũ khí bảo vệ quê hương và tưng bừng nhảy múa mừng chiến công hay cảm tạ thần linh,... Đó là con người thuần hậu, hiền hòa, mang tính nhân bản sâu sắc. Bên cạnh và xung quanh con người đầy ý thức làm chủ ấy là những cánh cò bay lả bay la, những chim Lạc, chim Hồng, những đàn cá lội tung tăng,... Đó đây, hình tượng ghép đôi muông thú, nam nữ còn nói lên sự khát khao cuộc sống ấm no, yên vui của người dân.</a:t>
            </a:r>
          </a:p>
          <a:p>
            <a:pPr algn="r"/>
            <a:r>
              <a:rPr lang="vi-VN" sz="1900" b="1" i="1" dirty="0">
                <a:solidFill>
                  <a:srgbClr val="000000"/>
                </a:solidFill>
                <a:latin typeface="+mj-lt"/>
              </a:rPr>
              <a:t>Theo</a:t>
            </a:r>
            <a:r>
              <a:rPr lang="vi-VN" sz="1900" b="1" dirty="0">
                <a:solidFill>
                  <a:schemeClr val="accent1">
                    <a:lumMod val="50000"/>
                  </a:schemeClr>
                </a:solidFill>
                <a:latin typeface="+mj-lt"/>
              </a:rPr>
              <a:t> NGUYỄN </a:t>
            </a:r>
            <a:r>
              <a:rPr lang="vi-VN" sz="1900" b="1">
                <a:solidFill>
                  <a:schemeClr val="accent1">
                    <a:lumMod val="50000"/>
                  </a:schemeClr>
                </a:solidFill>
                <a:latin typeface="+mj-lt"/>
              </a:rPr>
              <a:t>VĂN HUYÊN</a:t>
            </a:r>
            <a:endParaRPr lang="vi-VN" sz="1900" b="1" dirty="0">
              <a:solidFill>
                <a:schemeClr val="accent1">
                  <a:lumMod val="50000"/>
                </a:schemeClr>
              </a:solidFill>
              <a:latin typeface="+mj-lt"/>
            </a:endParaRPr>
          </a:p>
        </p:txBody>
      </p:sp>
      <p:sp>
        <p:nvSpPr>
          <p:cNvPr id="13" name="TextBox 12">
            <a:extLst>
              <a:ext uri="{FF2B5EF4-FFF2-40B4-BE49-F238E27FC236}">
                <a16:creationId xmlns:a16="http://schemas.microsoft.com/office/drawing/2014/main" id="{10E89C38-8A78-4E7A-8726-2C65D5B3FBBD}"/>
              </a:ext>
            </a:extLst>
          </p:cNvPr>
          <p:cNvSpPr txBox="1"/>
          <p:nvPr/>
        </p:nvSpPr>
        <p:spPr>
          <a:xfrm>
            <a:off x="294075" y="88092"/>
            <a:ext cx="8667934" cy="584775"/>
          </a:xfrm>
          <a:prstGeom prst="rect">
            <a:avLst/>
          </a:prstGeom>
          <a:noFill/>
        </p:spPr>
        <p:txBody>
          <a:bodyPr wrap="square">
            <a:spAutoFit/>
          </a:bodyPr>
          <a:lstStyle/>
          <a:p>
            <a:pPr algn="ctr"/>
            <a:r>
              <a:rPr lang="en-US" altLang="zh-CN" sz="3200">
                <a:ln w="9525">
                  <a:solidFill>
                    <a:srgbClr val="FFDC69"/>
                  </a:solidFill>
                </a:ln>
                <a:solidFill>
                  <a:schemeClr val="accent1">
                    <a:lumMod val="25000"/>
                  </a:schemeClr>
                </a:solidFill>
                <a:effectLst>
                  <a:outerShdw blurRad="12700" dist="25400" sx="101000" sy="101000" algn="tl">
                    <a:srgbClr val="EEBE65">
                      <a:alpha val="93000"/>
                    </a:srgbClr>
                  </a:outerShdw>
                </a:effectLst>
                <a:latin typeface="UTM Davida" panose="02040603050506020204" pitchFamily="18" charset="0"/>
              </a:rPr>
              <a:t>Trống đồng Đông Sơn</a:t>
            </a:r>
            <a:endParaRPr lang="zh-CN" altLang="en-US" sz="3200" dirty="0">
              <a:ln w="9525">
                <a:solidFill>
                  <a:srgbClr val="FFDC69"/>
                </a:solidFill>
              </a:ln>
              <a:solidFill>
                <a:schemeClr val="accent1">
                  <a:lumMod val="25000"/>
                </a:schemeClr>
              </a:solidFill>
              <a:effectLst>
                <a:outerShdw blurRad="12700" dist="25400" sx="101000" sy="101000" algn="tl">
                  <a:srgbClr val="EEBE65">
                    <a:alpha val="93000"/>
                  </a:srgbClr>
                </a:outerShdw>
              </a:effectLst>
              <a:latin typeface="UTM Davida" panose="02040603050506020204" pitchFamily="18" charset="0"/>
            </a:endParaRPr>
          </a:p>
        </p:txBody>
      </p:sp>
    </p:spTree>
    <p:extLst>
      <p:ext uri="{BB962C8B-B14F-4D97-AF65-F5344CB8AC3E}">
        <p14:creationId xmlns:p14="http://schemas.microsoft.com/office/powerpoint/2010/main" val="204012522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8601755-7E61-481F-AD11-CF15F5391C6F}"/>
              </a:ext>
            </a:extLst>
          </p:cNvPr>
          <p:cNvPicPr>
            <a:picLocks noChangeAspect="1"/>
          </p:cNvPicPr>
          <p:nvPr/>
        </p:nvPicPr>
        <p:blipFill rotWithShape="1">
          <a:blip r:embed="rId2"/>
          <a:srcRect l="48482"/>
          <a:stretch/>
        </p:blipFill>
        <p:spPr>
          <a:xfrm>
            <a:off x="5938916" y="0"/>
            <a:ext cx="3241310" cy="4718713"/>
          </a:xfrm>
          <a:prstGeom prst="rect">
            <a:avLst/>
          </a:prstGeom>
        </p:spPr>
      </p:pic>
      <p:pic>
        <p:nvPicPr>
          <p:cNvPr id="29" name="Picture 28">
            <a:extLst>
              <a:ext uri="{FF2B5EF4-FFF2-40B4-BE49-F238E27FC236}">
                <a16:creationId xmlns:a16="http://schemas.microsoft.com/office/drawing/2014/main" id="{87DF054E-7B87-4EF7-BD56-3F7DCB3CDBD0}"/>
              </a:ext>
            </a:extLst>
          </p:cNvPr>
          <p:cNvPicPr>
            <a:picLocks noChangeAspect="1"/>
          </p:cNvPicPr>
          <p:nvPr/>
        </p:nvPicPr>
        <p:blipFill rotWithShape="1">
          <a:blip r:embed="rId2"/>
          <a:srcRect l="48482" t="25084"/>
          <a:stretch/>
        </p:blipFill>
        <p:spPr>
          <a:xfrm flipH="1" flipV="1">
            <a:off x="-17353" y="677391"/>
            <a:ext cx="3241310" cy="3535097"/>
          </a:xfrm>
          <a:prstGeom prst="rect">
            <a:avLst/>
          </a:prstGeom>
        </p:spPr>
      </p:pic>
      <p:pic>
        <p:nvPicPr>
          <p:cNvPr id="18" name="Picture 11" descr="trong-dong-3">
            <a:extLst>
              <a:ext uri="{FF2B5EF4-FFF2-40B4-BE49-F238E27FC236}">
                <a16:creationId xmlns:a16="http://schemas.microsoft.com/office/drawing/2014/main" id="{E980FB2E-4F6D-46ED-8EBE-A84FB596C95F}"/>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138479"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76BF00C-0401-4D16-9183-3CBFCDF7245C}"/>
              </a:ext>
            </a:extLst>
          </p:cNvPr>
          <p:cNvSpPr txBox="1"/>
          <p:nvPr/>
        </p:nvSpPr>
        <p:spPr>
          <a:xfrm>
            <a:off x="2154382" y="130391"/>
            <a:ext cx="4835236" cy="1015663"/>
          </a:xfrm>
          <a:prstGeom prst="rect">
            <a:avLst/>
          </a:prstGeom>
          <a:noFill/>
        </p:spPr>
        <p:txBody>
          <a:bodyPr wrap="square">
            <a:spAutoFit/>
          </a:bodyPr>
          <a:lstStyle/>
          <a:p>
            <a:pPr algn="ctr"/>
            <a:r>
              <a:rPr lang="en-US" altLang="zh-CN" sz="6000" b="1" dirty="0" err="1">
                <a:ln w="9525">
                  <a:solidFill>
                    <a:srgbClr val="FFDC69"/>
                  </a:solidFill>
                </a:ln>
                <a:solidFill>
                  <a:schemeClr val="bg1">
                    <a:lumMod val="75000"/>
                  </a:schemeClr>
                </a:solidFill>
                <a:effectLst>
                  <a:outerShdw blurRad="12700" dist="25400" sx="101000" sy="101000" algn="tl">
                    <a:srgbClr val="EEBE65">
                      <a:alpha val="93000"/>
                    </a:srgbClr>
                  </a:outerShdw>
                </a:effectLst>
                <a:latin typeface="UTM Aquarelle" panose="02040603050506020204" pitchFamily="18" charset="0"/>
              </a:rPr>
              <a:t>Luyện</a:t>
            </a:r>
            <a:r>
              <a:rPr lang="en-US" altLang="zh-CN" sz="6000" b="1" dirty="0">
                <a:ln w="9525">
                  <a:solidFill>
                    <a:srgbClr val="FFDC69"/>
                  </a:solidFill>
                </a:ln>
                <a:solidFill>
                  <a:schemeClr val="bg1">
                    <a:lumMod val="75000"/>
                  </a:schemeClr>
                </a:solidFill>
                <a:effectLst>
                  <a:outerShdw blurRad="12700" dist="25400" sx="101000" sy="101000" algn="tl">
                    <a:srgbClr val="EEBE65">
                      <a:alpha val="93000"/>
                    </a:srgbClr>
                  </a:outerShdw>
                </a:effectLst>
                <a:latin typeface="UTM Aquarelle" panose="02040603050506020204" pitchFamily="18" charset="0"/>
              </a:rPr>
              <a:t> </a:t>
            </a:r>
            <a:r>
              <a:rPr lang="en-US" altLang="zh-CN" sz="6000" b="1" dirty="0" err="1">
                <a:ln w="9525">
                  <a:solidFill>
                    <a:srgbClr val="FFDC69"/>
                  </a:solidFill>
                </a:ln>
                <a:solidFill>
                  <a:schemeClr val="bg1">
                    <a:lumMod val="75000"/>
                  </a:schemeClr>
                </a:solidFill>
                <a:effectLst>
                  <a:outerShdw blurRad="12700" dist="25400" sx="101000" sy="101000" algn="tl">
                    <a:srgbClr val="EEBE65">
                      <a:alpha val="93000"/>
                    </a:srgbClr>
                  </a:outerShdw>
                </a:effectLst>
                <a:latin typeface="UTM Aquarelle" panose="02040603050506020204" pitchFamily="18" charset="0"/>
              </a:rPr>
              <a:t>đọc</a:t>
            </a:r>
            <a:r>
              <a:rPr lang="en-US" altLang="zh-CN" sz="6000" b="1" dirty="0">
                <a:ln w="9525">
                  <a:solidFill>
                    <a:srgbClr val="FFDC69"/>
                  </a:solidFill>
                </a:ln>
                <a:solidFill>
                  <a:schemeClr val="bg1">
                    <a:lumMod val="75000"/>
                  </a:schemeClr>
                </a:solidFill>
                <a:effectLst>
                  <a:outerShdw blurRad="12700" dist="25400" sx="101000" sy="101000" algn="tl">
                    <a:srgbClr val="EEBE65">
                      <a:alpha val="93000"/>
                    </a:srgbClr>
                  </a:outerShdw>
                </a:effectLst>
                <a:latin typeface="UTM Aquarelle" panose="02040603050506020204" pitchFamily="18" charset="0"/>
              </a:rPr>
              <a:t> </a:t>
            </a:r>
            <a:r>
              <a:rPr lang="en-US" altLang="zh-CN" sz="6000" b="1" dirty="0" err="1">
                <a:ln w="9525">
                  <a:solidFill>
                    <a:srgbClr val="FFDC69"/>
                  </a:solidFill>
                </a:ln>
                <a:solidFill>
                  <a:schemeClr val="bg1">
                    <a:lumMod val="75000"/>
                  </a:schemeClr>
                </a:solidFill>
                <a:effectLst>
                  <a:outerShdw blurRad="12700" dist="25400" sx="101000" sy="101000" algn="tl">
                    <a:srgbClr val="EEBE65">
                      <a:alpha val="93000"/>
                    </a:srgbClr>
                  </a:outerShdw>
                </a:effectLst>
                <a:latin typeface="UTM Aquarelle" panose="02040603050506020204" pitchFamily="18" charset="0"/>
              </a:rPr>
              <a:t>câu</a:t>
            </a:r>
            <a:endParaRPr lang="zh-CN" altLang="en-US" sz="6000" b="1" dirty="0">
              <a:ln w="9525">
                <a:solidFill>
                  <a:srgbClr val="FFDC69"/>
                </a:solidFill>
              </a:ln>
              <a:solidFill>
                <a:schemeClr val="bg1">
                  <a:lumMod val="75000"/>
                </a:schemeClr>
              </a:solidFill>
              <a:effectLst>
                <a:outerShdw blurRad="12700" dist="25400" sx="101000" sy="101000" algn="tl">
                  <a:srgbClr val="EEBE65">
                    <a:alpha val="93000"/>
                  </a:srgbClr>
                </a:outerShdw>
              </a:effectLst>
              <a:latin typeface="UTM Aquarelle" panose="02040603050506020204" pitchFamily="18" charset="0"/>
            </a:endParaRPr>
          </a:p>
        </p:txBody>
      </p:sp>
      <p:sp>
        <p:nvSpPr>
          <p:cNvPr id="39" name="Rectangle 38">
            <a:extLst>
              <a:ext uri="{FF2B5EF4-FFF2-40B4-BE49-F238E27FC236}">
                <a16:creationId xmlns:a16="http://schemas.microsoft.com/office/drawing/2014/main" id="{A025DC16-E849-46DF-9B2E-3D7B596EDC43}"/>
              </a:ext>
            </a:extLst>
          </p:cNvPr>
          <p:cNvSpPr/>
          <p:nvPr/>
        </p:nvSpPr>
        <p:spPr>
          <a:xfrm>
            <a:off x="173114" y="1643287"/>
            <a:ext cx="8797771" cy="3238500"/>
          </a:xfrm>
          <a:custGeom>
            <a:avLst/>
            <a:gdLst>
              <a:gd name="connsiteX0" fmla="*/ 0 w 8797771"/>
              <a:gd name="connsiteY0" fmla="*/ 0 h 3238500"/>
              <a:gd name="connsiteX1" fmla="*/ 8797771 w 8797771"/>
              <a:gd name="connsiteY1" fmla="*/ 0 h 3238500"/>
              <a:gd name="connsiteX2" fmla="*/ 8797771 w 8797771"/>
              <a:gd name="connsiteY2" fmla="*/ 3238500 h 3238500"/>
              <a:gd name="connsiteX3" fmla="*/ 0 w 8797771"/>
              <a:gd name="connsiteY3" fmla="*/ 3238500 h 3238500"/>
              <a:gd name="connsiteX4" fmla="*/ 0 w 8797771"/>
              <a:gd name="connsiteY4" fmla="*/ 0 h 3238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3238500" fill="none" extrusionOk="0">
                <a:moveTo>
                  <a:pt x="0" y="0"/>
                </a:moveTo>
                <a:cubicBezTo>
                  <a:pt x="2094949" y="-133017"/>
                  <a:pt x="7906712" y="-123057"/>
                  <a:pt x="8797771" y="0"/>
                </a:cubicBezTo>
                <a:cubicBezTo>
                  <a:pt x="8725090" y="934967"/>
                  <a:pt x="8766994" y="2716518"/>
                  <a:pt x="8797771" y="3238500"/>
                </a:cubicBezTo>
                <a:cubicBezTo>
                  <a:pt x="4419761" y="3236299"/>
                  <a:pt x="1712708" y="3108729"/>
                  <a:pt x="0" y="3238500"/>
                </a:cubicBezTo>
                <a:cubicBezTo>
                  <a:pt x="62819" y="2005557"/>
                  <a:pt x="-160207" y="681889"/>
                  <a:pt x="0" y="0"/>
                </a:cubicBezTo>
                <a:close/>
              </a:path>
              <a:path w="8797771" h="3238500" stroke="0" extrusionOk="0">
                <a:moveTo>
                  <a:pt x="0" y="0"/>
                </a:moveTo>
                <a:cubicBezTo>
                  <a:pt x="2415461" y="-157587"/>
                  <a:pt x="7583259" y="-63908"/>
                  <a:pt x="8797771" y="0"/>
                </a:cubicBezTo>
                <a:cubicBezTo>
                  <a:pt x="8628362" y="589374"/>
                  <a:pt x="8629629" y="2777408"/>
                  <a:pt x="8797771" y="3238500"/>
                </a:cubicBezTo>
                <a:cubicBezTo>
                  <a:pt x="5142762" y="3137502"/>
                  <a:pt x="1400928" y="3359556"/>
                  <a:pt x="0" y="3238500"/>
                </a:cubicBezTo>
                <a:cubicBezTo>
                  <a:pt x="-124967" y="2621249"/>
                  <a:pt x="-10970" y="411247"/>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A98EE271-B6DE-46C8-9BCF-B7179578AE82}"/>
              </a:ext>
            </a:extLst>
          </p:cNvPr>
          <p:cNvSpPr txBox="1"/>
          <p:nvPr/>
        </p:nvSpPr>
        <p:spPr>
          <a:xfrm>
            <a:off x="648338" y="1770342"/>
            <a:ext cx="8015400" cy="1384995"/>
          </a:xfrm>
          <a:prstGeom prst="rect">
            <a:avLst/>
          </a:prstGeom>
          <a:noFill/>
        </p:spPr>
        <p:txBody>
          <a:bodyPr wrap="square">
            <a:spAutoFit/>
          </a:bodyPr>
          <a:lstStyle/>
          <a:p>
            <a:pPr algn="just"/>
            <a:r>
              <a:rPr lang="vi-VN" sz="2800" dirty="0">
                <a:solidFill>
                  <a:srgbClr val="000000"/>
                </a:solidFill>
                <a:latin typeface="+mj-lt"/>
              </a:rPr>
              <a:t>Niềm tự hào chính đáng của chúng ta trong nền văn hóa Đông Sơn</a:t>
            </a:r>
            <a:r>
              <a:rPr lang="en-US" sz="2800" dirty="0">
                <a:solidFill>
                  <a:srgbClr val="000000"/>
                </a:solidFill>
                <a:latin typeface="+mj-lt"/>
              </a:rPr>
              <a:t> </a:t>
            </a:r>
            <a:r>
              <a:rPr lang="vi-VN" sz="2800" dirty="0">
                <a:solidFill>
                  <a:srgbClr val="000000"/>
                </a:solidFill>
                <a:latin typeface="+mj-lt"/>
              </a:rPr>
              <a:t>chính là bộ sưu tập trống đồng hết sức phong phú.</a:t>
            </a:r>
          </a:p>
        </p:txBody>
      </p:sp>
      <p:sp>
        <p:nvSpPr>
          <p:cNvPr id="45" name="TextBox 44">
            <a:extLst>
              <a:ext uri="{FF2B5EF4-FFF2-40B4-BE49-F238E27FC236}">
                <a16:creationId xmlns:a16="http://schemas.microsoft.com/office/drawing/2014/main" id="{CA8DD518-6752-40F5-B9D9-B0BDDBD22A65}"/>
              </a:ext>
            </a:extLst>
          </p:cNvPr>
          <p:cNvSpPr txBox="1"/>
          <p:nvPr/>
        </p:nvSpPr>
        <p:spPr>
          <a:xfrm>
            <a:off x="651341" y="3373263"/>
            <a:ext cx="7878442" cy="1384995"/>
          </a:xfrm>
          <a:prstGeom prst="rect">
            <a:avLst/>
          </a:prstGeom>
          <a:noFill/>
        </p:spPr>
        <p:txBody>
          <a:bodyPr wrap="square">
            <a:spAutoFit/>
          </a:bodyPr>
          <a:lstStyle>
            <a:defPPr marR="0" lvl="0" algn="l" rtl="0">
              <a:lnSpc>
                <a:spcPct val="100000"/>
              </a:lnSpc>
              <a:spcBef>
                <a:spcPts val="0"/>
              </a:spcBef>
              <a:spcAft>
                <a:spcPts val="0"/>
              </a:spcAft>
            </a:defPPr>
            <a:lvl1pPr algn="just">
              <a:defRPr sz="2800">
                <a:latin typeface="+mj-lt"/>
              </a:defRPr>
            </a:lvl1pPr>
          </a:lstStyle>
          <a:p>
            <a:r>
              <a:rPr lang="vi-VN" dirty="0"/>
              <a:t>Con người lao động cầm vũ khí bảo vệ quê hương</a:t>
            </a:r>
            <a:r>
              <a:rPr lang="en-US" dirty="0"/>
              <a:t> </a:t>
            </a:r>
            <a:r>
              <a:rPr lang="vi-VN" dirty="0"/>
              <a:t> </a:t>
            </a:r>
            <a:r>
              <a:rPr lang="vi-VN" dirty="0" err="1"/>
              <a:t>và</a:t>
            </a:r>
            <a:r>
              <a:rPr lang="vi-VN" dirty="0"/>
              <a:t> tưng bừng nhảy </a:t>
            </a:r>
            <a:r>
              <a:rPr lang="vi-VN" dirty="0" err="1"/>
              <a:t>múa</a:t>
            </a:r>
            <a:r>
              <a:rPr lang="vi-VN" dirty="0"/>
              <a:t> mừng </a:t>
            </a:r>
            <a:r>
              <a:rPr lang="vi-VN" dirty="0" err="1"/>
              <a:t>chiến</a:t>
            </a:r>
            <a:r>
              <a:rPr lang="vi-VN" dirty="0"/>
              <a:t> công hay cảm </a:t>
            </a:r>
            <a:r>
              <a:rPr lang="vi-VN" dirty="0" err="1"/>
              <a:t>tạ</a:t>
            </a:r>
            <a:r>
              <a:rPr lang="vi-VN" dirty="0"/>
              <a:t> thần linh,...</a:t>
            </a:r>
            <a:endParaRPr lang="en-US" dirty="0"/>
          </a:p>
        </p:txBody>
      </p:sp>
      <p:grpSp>
        <p:nvGrpSpPr>
          <p:cNvPr id="46" name="Group 45">
            <a:extLst>
              <a:ext uri="{FF2B5EF4-FFF2-40B4-BE49-F238E27FC236}">
                <a16:creationId xmlns:a16="http://schemas.microsoft.com/office/drawing/2014/main" id="{6B3C2D51-346C-4553-8F75-DC026CDB0D0A}"/>
              </a:ext>
            </a:extLst>
          </p:cNvPr>
          <p:cNvGrpSpPr/>
          <p:nvPr/>
        </p:nvGrpSpPr>
        <p:grpSpPr>
          <a:xfrm>
            <a:off x="-36227" y="-24484"/>
            <a:ext cx="2634167" cy="1544402"/>
            <a:chOff x="2967782" y="3733099"/>
            <a:chExt cx="2634167" cy="1544402"/>
          </a:xfrm>
        </p:grpSpPr>
        <p:pic>
          <p:nvPicPr>
            <p:cNvPr id="49" name="Picture 48" descr="A picture containing text, linedrawing&#10;&#10;Description automatically generated">
              <a:extLst>
                <a:ext uri="{FF2B5EF4-FFF2-40B4-BE49-F238E27FC236}">
                  <a16:creationId xmlns:a16="http://schemas.microsoft.com/office/drawing/2014/main" id="{6520FBB3-0F0C-4205-A6A1-627301C604B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171761" y="3733099"/>
              <a:ext cx="1430188" cy="1509433"/>
            </a:xfrm>
            <a:prstGeom prst="rect">
              <a:avLst/>
            </a:prstGeom>
          </p:spPr>
        </p:pic>
        <p:pic>
          <p:nvPicPr>
            <p:cNvPr id="51" name="Picture 50" descr="A picture containing text, linedrawing&#10;&#10;Description automatically generated">
              <a:extLst>
                <a:ext uri="{FF2B5EF4-FFF2-40B4-BE49-F238E27FC236}">
                  <a16:creationId xmlns:a16="http://schemas.microsoft.com/office/drawing/2014/main" id="{F33698FC-2754-491C-9B03-D2672B09F38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967782" y="3768068"/>
              <a:ext cx="1430188" cy="1509433"/>
            </a:xfrm>
            <a:prstGeom prst="rect">
              <a:avLst/>
            </a:prstGeom>
          </p:spPr>
        </p:pic>
      </p:grpSp>
      <p:grpSp>
        <p:nvGrpSpPr>
          <p:cNvPr id="52" name="Group 51">
            <a:extLst>
              <a:ext uri="{FF2B5EF4-FFF2-40B4-BE49-F238E27FC236}">
                <a16:creationId xmlns:a16="http://schemas.microsoft.com/office/drawing/2014/main" id="{AF67D097-7193-49AB-8E77-68E0B0D62CE0}"/>
              </a:ext>
            </a:extLst>
          </p:cNvPr>
          <p:cNvGrpSpPr/>
          <p:nvPr/>
        </p:nvGrpSpPr>
        <p:grpSpPr>
          <a:xfrm>
            <a:off x="6659164" y="-24484"/>
            <a:ext cx="2634167" cy="1544402"/>
            <a:chOff x="2967782" y="3733099"/>
            <a:chExt cx="2634167" cy="1544402"/>
          </a:xfrm>
        </p:grpSpPr>
        <p:pic>
          <p:nvPicPr>
            <p:cNvPr id="53" name="Picture 52" descr="A picture containing text, linedrawing&#10;&#10;Description automatically generated">
              <a:extLst>
                <a:ext uri="{FF2B5EF4-FFF2-40B4-BE49-F238E27FC236}">
                  <a16:creationId xmlns:a16="http://schemas.microsoft.com/office/drawing/2014/main" id="{A2D9CA3A-B22B-42DC-9A54-F507AB55345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171761" y="3733099"/>
              <a:ext cx="1430188" cy="1509433"/>
            </a:xfrm>
            <a:prstGeom prst="rect">
              <a:avLst/>
            </a:prstGeom>
          </p:spPr>
        </p:pic>
        <p:pic>
          <p:nvPicPr>
            <p:cNvPr id="54" name="Picture 53" descr="A picture containing text, linedrawing&#10;&#10;Description automatically generated">
              <a:extLst>
                <a:ext uri="{FF2B5EF4-FFF2-40B4-BE49-F238E27FC236}">
                  <a16:creationId xmlns:a16="http://schemas.microsoft.com/office/drawing/2014/main" id="{CA772A11-2EEF-4E77-8F9E-30BED6BD01C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967782" y="3768068"/>
              <a:ext cx="1430188" cy="1509433"/>
            </a:xfrm>
            <a:prstGeom prst="rect">
              <a:avLst/>
            </a:prstGeom>
          </p:spPr>
        </p:pic>
      </p:grpSp>
      <p:cxnSp>
        <p:nvCxnSpPr>
          <p:cNvPr id="3" name="Đường nối Thẳng 2">
            <a:extLst>
              <a:ext uri="{FF2B5EF4-FFF2-40B4-BE49-F238E27FC236}">
                <a16:creationId xmlns:a16="http://schemas.microsoft.com/office/drawing/2014/main" id="{3B60F7ED-6B7E-445E-94A7-0ED07097D64A}"/>
              </a:ext>
            </a:extLst>
          </p:cNvPr>
          <p:cNvCxnSpPr>
            <a:cxnSpLocks/>
          </p:cNvCxnSpPr>
          <p:nvPr/>
        </p:nvCxnSpPr>
        <p:spPr>
          <a:xfrm flipH="1">
            <a:off x="2839065" y="2293374"/>
            <a:ext cx="103239" cy="41059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Đường nối Thẳng 19">
            <a:extLst>
              <a:ext uri="{FF2B5EF4-FFF2-40B4-BE49-F238E27FC236}">
                <a16:creationId xmlns:a16="http://schemas.microsoft.com/office/drawing/2014/main" id="{47B5648C-0015-48CF-B8FF-D0089BDBA6F7}"/>
              </a:ext>
            </a:extLst>
          </p:cNvPr>
          <p:cNvCxnSpPr>
            <a:cxnSpLocks/>
          </p:cNvCxnSpPr>
          <p:nvPr/>
        </p:nvCxnSpPr>
        <p:spPr>
          <a:xfrm flipH="1">
            <a:off x="7969001" y="3447275"/>
            <a:ext cx="103239" cy="41059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Đường nối Thẳng 20">
            <a:extLst>
              <a:ext uri="{FF2B5EF4-FFF2-40B4-BE49-F238E27FC236}">
                <a16:creationId xmlns:a16="http://schemas.microsoft.com/office/drawing/2014/main" id="{E06A99E0-ECB4-493C-AF58-CFC703AA1988}"/>
              </a:ext>
            </a:extLst>
          </p:cNvPr>
          <p:cNvCxnSpPr>
            <a:cxnSpLocks/>
          </p:cNvCxnSpPr>
          <p:nvPr/>
        </p:nvCxnSpPr>
        <p:spPr>
          <a:xfrm flipH="1">
            <a:off x="6659164" y="3860465"/>
            <a:ext cx="103239" cy="41059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491605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1+#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000" fill="hold"/>
                                        <p:tgtEl>
                                          <p:spTgt spid="29"/>
                                        </p:tgtEl>
                                        <p:attrNameLst>
                                          <p:attrName>ppt_x</p:attrName>
                                        </p:attrNameLst>
                                      </p:cBhvr>
                                      <p:tavLst>
                                        <p:tav tm="0">
                                          <p:val>
                                            <p:strVal val="0-#ppt_w/2"/>
                                          </p:val>
                                        </p:tav>
                                        <p:tav tm="100000">
                                          <p:val>
                                            <p:strVal val="#ppt_x"/>
                                          </p:val>
                                        </p:tav>
                                      </p:tavLst>
                                    </p:anim>
                                    <p:anim calcmode="lin" valueType="num">
                                      <p:cBhvr additive="base">
                                        <p:cTn id="12" dur="1000" fill="hold"/>
                                        <p:tgtEl>
                                          <p:spTgt spid="29"/>
                                        </p:tgtEl>
                                        <p:attrNameLst>
                                          <p:attrName>ppt_y</p:attrName>
                                        </p:attrNameLst>
                                      </p:cBhvr>
                                      <p:tavLst>
                                        <p:tav tm="0">
                                          <p:val>
                                            <p:strVal val="#ppt_y"/>
                                          </p:val>
                                        </p:tav>
                                        <p:tav tm="100000">
                                          <p:val>
                                            <p:strVal val="#ppt_y"/>
                                          </p:val>
                                        </p:tav>
                                      </p:tavLst>
                                    </p:anim>
                                  </p:childTnLst>
                                </p:cTn>
                              </p:par>
                              <p:par>
                                <p:cTn id="13" presetID="8" presetClass="emph" presetSubtype="0" repeatCount="indefinite" fill="hold" nodeType="withEffect">
                                  <p:stCondLst>
                                    <p:cond delay="0"/>
                                  </p:stCondLst>
                                  <p:childTnLst>
                                    <p:animRot by="-21600000">
                                      <p:cBhvr>
                                        <p:cTn id="14" dur="30000" fill="hold"/>
                                        <p:tgtEl>
                                          <p:spTgt spid="18"/>
                                        </p:tgtEl>
                                        <p:attrNameLst>
                                          <p:attrName>r</p:attrName>
                                        </p:attrNameLst>
                                      </p:cBhvr>
                                    </p:animRot>
                                  </p:childTnLst>
                                </p:cTn>
                              </p:par>
                              <p:par>
                                <p:cTn id="15" presetID="42" presetClass="entr" presetSubtype="0"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1000"/>
                                        <p:tgtEl>
                                          <p:spTgt spid="46"/>
                                        </p:tgtEl>
                                      </p:cBhvr>
                                    </p:animEffect>
                                    <p:anim calcmode="lin" valueType="num">
                                      <p:cBhvr>
                                        <p:cTn id="18" dur="1000" fill="hold"/>
                                        <p:tgtEl>
                                          <p:spTgt spid="46"/>
                                        </p:tgtEl>
                                        <p:attrNameLst>
                                          <p:attrName>ppt_x</p:attrName>
                                        </p:attrNameLst>
                                      </p:cBhvr>
                                      <p:tavLst>
                                        <p:tav tm="0">
                                          <p:val>
                                            <p:strVal val="#ppt_x"/>
                                          </p:val>
                                        </p:tav>
                                        <p:tav tm="100000">
                                          <p:val>
                                            <p:strVal val="#ppt_x"/>
                                          </p:val>
                                        </p:tav>
                                      </p:tavLst>
                                    </p:anim>
                                    <p:anim calcmode="lin" valueType="num">
                                      <p:cBhvr>
                                        <p:cTn id="19" dur="1000" fill="hold"/>
                                        <p:tgtEl>
                                          <p:spTgt spid="4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1000"/>
                                        <p:tgtEl>
                                          <p:spTgt spid="52"/>
                                        </p:tgtEl>
                                      </p:cBhvr>
                                    </p:animEffect>
                                    <p:anim calcmode="lin" valueType="num">
                                      <p:cBhvr>
                                        <p:cTn id="23" dur="1000" fill="hold"/>
                                        <p:tgtEl>
                                          <p:spTgt spid="52"/>
                                        </p:tgtEl>
                                        <p:attrNameLst>
                                          <p:attrName>ppt_x</p:attrName>
                                        </p:attrNameLst>
                                      </p:cBhvr>
                                      <p:tavLst>
                                        <p:tav tm="0">
                                          <p:val>
                                            <p:strVal val="#ppt_x"/>
                                          </p:val>
                                        </p:tav>
                                        <p:tav tm="100000">
                                          <p:val>
                                            <p:strVal val="#ppt_x"/>
                                          </p:val>
                                        </p:tav>
                                      </p:tavLst>
                                    </p:anim>
                                    <p:anim calcmode="lin" valueType="num">
                                      <p:cBhvr>
                                        <p:cTn id="24" dur="1000" fill="hold"/>
                                        <p:tgtEl>
                                          <p:spTgt spid="52"/>
                                        </p:tgtEl>
                                        <p:attrNameLst>
                                          <p:attrName>ppt_y</p:attrName>
                                        </p:attrNameLst>
                                      </p:cBhvr>
                                      <p:tavLst>
                                        <p:tav tm="0">
                                          <p:val>
                                            <p:strVal val="#ppt_y+.1"/>
                                          </p:val>
                                        </p:tav>
                                        <p:tav tm="100000">
                                          <p:val>
                                            <p:strVal val="#ppt_y"/>
                                          </p:val>
                                        </p:tav>
                                      </p:tavLst>
                                    </p:anim>
                                  </p:childTnLst>
                                </p:cTn>
                              </p:par>
                              <p:par>
                                <p:cTn id="25" presetID="12" presetClass="entr" presetSubtype="8"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p:tgtEl>
                                          <p:spTgt spid="19"/>
                                        </p:tgtEl>
                                        <p:attrNameLst>
                                          <p:attrName>ppt_x</p:attrName>
                                        </p:attrNameLst>
                                      </p:cBhvr>
                                      <p:tavLst>
                                        <p:tav tm="0">
                                          <p:val>
                                            <p:strVal val="#ppt_x-#ppt_w*1.125000"/>
                                          </p:val>
                                        </p:tav>
                                        <p:tav tm="100000">
                                          <p:val>
                                            <p:strVal val="#ppt_x"/>
                                          </p:val>
                                        </p:tav>
                                      </p:tavLst>
                                    </p:anim>
                                    <p:animEffect transition="in" filter="wipe(right)">
                                      <p:cBhvr>
                                        <p:cTn id="28" dur="500"/>
                                        <p:tgtEl>
                                          <p:spTgt spid="19"/>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barn(outVertical)">
                                      <p:cBhvr>
                                        <p:cTn id="31" dur="1500"/>
                                        <p:tgtEl>
                                          <p:spTgt spid="39"/>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randombar(horizontal)">
                                      <p:cBhvr>
                                        <p:cTn id="36" dur="1000"/>
                                        <p:tgtEl>
                                          <p:spTgt spid="42"/>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randombar(horizontal)">
                                      <p:cBhvr>
                                        <p:cTn id="48" dur="1000"/>
                                        <p:tgtEl>
                                          <p:spTgt spid="45"/>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1000"/>
                                        <p:tgtEl>
                                          <p:spTgt spid="20"/>
                                        </p:tgtEl>
                                      </p:cBhvr>
                                    </p:animEffect>
                                    <p:anim calcmode="lin" valueType="num">
                                      <p:cBhvr>
                                        <p:cTn id="54" dur="1000" fill="hold"/>
                                        <p:tgtEl>
                                          <p:spTgt spid="20"/>
                                        </p:tgtEl>
                                        <p:attrNameLst>
                                          <p:attrName>ppt_x</p:attrName>
                                        </p:attrNameLst>
                                      </p:cBhvr>
                                      <p:tavLst>
                                        <p:tav tm="0">
                                          <p:val>
                                            <p:strVal val="#ppt_x"/>
                                          </p:val>
                                        </p:tav>
                                        <p:tav tm="100000">
                                          <p:val>
                                            <p:strVal val="#ppt_x"/>
                                          </p:val>
                                        </p:tav>
                                      </p:tavLst>
                                    </p:anim>
                                    <p:anim calcmode="lin" valueType="num">
                                      <p:cBhvr>
                                        <p:cTn id="55" dur="1000" fill="hold"/>
                                        <p:tgtEl>
                                          <p:spTgt spid="20"/>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1000"/>
                                        <p:tgtEl>
                                          <p:spTgt spid="21"/>
                                        </p:tgtEl>
                                      </p:cBhvr>
                                    </p:animEffect>
                                    <p:anim calcmode="lin" valueType="num">
                                      <p:cBhvr>
                                        <p:cTn id="59" dur="1000" fill="hold"/>
                                        <p:tgtEl>
                                          <p:spTgt spid="21"/>
                                        </p:tgtEl>
                                        <p:attrNameLst>
                                          <p:attrName>ppt_x</p:attrName>
                                        </p:attrNameLst>
                                      </p:cBhvr>
                                      <p:tavLst>
                                        <p:tav tm="0">
                                          <p:val>
                                            <p:strVal val="#ppt_x"/>
                                          </p:val>
                                        </p:tav>
                                        <p:tav tm="100000">
                                          <p:val>
                                            <p:strVal val="#ppt_x"/>
                                          </p:val>
                                        </p:tav>
                                      </p:tavLst>
                                    </p:anim>
                                    <p:anim calcmode="lin" valueType="num">
                                      <p:cBhvr>
                                        <p:cTn id="6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9" grpId="0" animBg="1"/>
      <p:bldP spid="42" grpId="0"/>
      <p:bldP spid="4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18204;p42">
            <a:extLst>
              <a:ext uri="{FF2B5EF4-FFF2-40B4-BE49-F238E27FC236}">
                <a16:creationId xmlns:a16="http://schemas.microsoft.com/office/drawing/2014/main" id="{71AAE499-B838-4878-9CF5-759F623D165C}"/>
              </a:ext>
            </a:extLst>
          </p:cNvPr>
          <p:cNvGrpSpPr/>
          <p:nvPr/>
        </p:nvGrpSpPr>
        <p:grpSpPr>
          <a:xfrm>
            <a:off x="341744" y="1092962"/>
            <a:ext cx="9840943" cy="4633135"/>
            <a:chOff x="1418661" y="424845"/>
            <a:chExt cx="7537395" cy="4136608"/>
          </a:xfrm>
          <a:solidFill>
            <a:srgbClr val="BF9A6F"/>
          </a:solidFill>
        </p:grpSpPr>
        <p:grpSp>
          <p:nvGrpSpPr>
            <p:cNvPr id="19" name="Google Shape;18205;p42">
              <a:extLst>
                <a:ext uri="{FF2B5EF4-FFF2-40B4-BE49-F238E27FC236}">
                  <a16:creationId xmlns:a16="http://schemas.microsoft.com/office/drawing/2014/main" id="{FDF9C08F-C2CA-432F-8BEF-F45C1DDA5DF9}"/>
                </a:ext>
              </a:extLst>
            </p:cNvPr>
            <p:cNvGrpSpPr/>
            <p:nvPr/>
          </p:nvGrpSpPr>
          <p:grpSpPr>
            <a:xfrm rot="-5625365">
              <a:off x="4826711" y="-180362"/>
              <a:ext cx="3114891" cy="4984413"/>
              <a:chOff x="4082775" y="914425"/>
              <a:chExt cx="777050" cy="973675"/>
            </a:xfrm>
            <a:grpFill/>
          </p:grpSpPr>
          <p:sp>
            <p:nvSpPr>
              <p:cNvPr id="26" name="Google Shape;18206;p42">
                <a:extLst>
                  <a:ext uri="{FF2B5EF4-FFF2-40B4-BE49-F238E27FC236}">
                    <a16:creationId xmlns:a16="http://schemas.microsoft.com/office/drawing/2014/main" id="{100E48AD-DC5F-48D7-B205-7B19E79BF249}"/>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207;p42">
                <a:extLst>
                  <a:ext uri="{FF2B5EF4-FFF2-40B4-BE49-F238E27FC236}">
                    <a16:creationId xmlns:a16="http://schemas.microsoft.com/office/drawing/2014/main" id="{86C89A70-8DAC-4F43-9AAB-14F07976558F}"/>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208;p42">
                <a:extLst>
                  <a:ext uri="{FF2B5EF4-FFF2-40B4-BE49-F238E27FC236}">
                    <a16:creationId xmlns:a16="http://schemas.microsoft.com/office/drawing/2014/main" id="{1D7B8116-C9E1-436E-A4FD-02DAA32189B7}"/>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8209;p42">
                <a:extLst>
                  <a:ext uri="{FF2B5EF4-FFF2-40B4-BE49-F238E27FC236}">
                    <a16:creationId xmlns:a16="http://schemas.microsoft.com/office/drawing/2014/main" id="{01CA6D1D-28F1-4561-B8DA-34D77AFAA385}"/>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8210;p42">
                <a:extLst>
                  <a:ext uri="{FF2B5EF4-FFF2-40B4-BE49-F238E27FC236}">
                    <a16:creationId xmlns:a16="http://schemas.microsoft.com/office/drawing/2014/main" id="{F455736C-BCBF-4F99-8D21-A85BC515434D}"/>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8211;p42">
                <a:extLst>
                  <a:ext uri="{FF2B5EF4-FFF2-40B4-BE49-F238E27FC236}">
                    <a16:creationId xmlns:a16="http://schemas.microsoft.com/office/drawing/2014/main" id="{87B7D82B-140B-4044-93E6-EE064A7F2ED2}"/>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8212;p42">
                <a:extLst>
                  <a:ext uri="{FF2B5EF4-FFF2-40B4-BE49-F238E27FC236}">
                    <a16:creationId xmlns:a16="http://schemas.microsoft.com/office/drawing/2014/main" id="{CC53ECB7-D1C6-4C43-93E7-BB8E1ADD16BE}"/>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8213;p42">
                <a:extLst>
                  <a:ext uri="{FF2B5EF4-FFF2-40B4-BE49-F238E27FC236}">
                    <a16:creationId xmlns:a16="http://schemas.microsoft.com/office/drawing/2014/main" id="{CA03D407-F0A3-4D5D-A95B-7E3E8389596C}"/>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8214;p42">
                <a:extLst>
                  <a:ext uri="{FF2B5EF4-FFF2-40B4-BE49-F238E27FC236}">
                    <a16:creationId xmlns:a16="http://schemas.microsoft.com/office/drawing/2014/main" id="{D1999EAB-9710-4FF1-BBDB-FEA408D2B439}"/>
                  </a:ext>
                </a:extLst>
              </p:cNvPr>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215;p42">
                <a:extLst>
                  <a:ext uri="{FF2B5EF4-FFF2-40B4-BE49-F238E27FC236}">
                    <a16:creationId xmlns:a16="http://schemas.microsoft.com/office/drawing/2014/main" id="{EEFCCEC1-A4EB-4154-B68F-BEC5D16E1648}"/>
                  </a:ext>
                </a:extLst>
              </p:cNvPr>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8216;p42">
              <a:extLst>
                <a:ext uri="{FF2B5EF4-FFF2-40B4-BE49-F238E27FC236}">
                  <a16:creationId xmlns:a16="http://schemas.microsoft.com/office/drawing/2014/main" id="{C99D3DBE-975D-4EE8-8AEF-B1B0E4920EC2}"/>
                </a:ext>
              </a:extLst>
            </p:cNvPr>
            <p:cNvGrpSpPr/>
            <p:nvPr/>
          </p:nvGrpSpPr>
          <p:grpSpPr>
            <a:xfrm rot="-5022209">
              <a:off x="1722808" y="876497"/>
              <a:ext cx="3365809" cy="3626820"/>
              <a:chOff x="2883100" y="4881275"/>
              <a:chExt cx="478100" cy="500425"/>
            </a:xfrm>
            <a:grpFill/>
          </p:grpSpPr>
          <p:sp>
            <p:nvSpPr>
              <p:cNvPr id="21" name="Google Shape;18217;p42">
                <a:extLst>
                  <a:ext uri="{FF2B5EF4-FFF2-40B4-BE49-F238E27FC236}">
                    <a16:creationId xmlns:a16="http://schemas.microsoft.com/office/drawing/2014/main" id="{41D6E7B1-7E30-4445-B672-E4F409175854}"/>
                  </a:ext>
                </a:extLst>
              </p:cNvPr>
              <p:cNvSpPr/>
              <p:nvPr/>
            </p:nvSpPr>
            <p:spPr>
              <a:xfrm>
                <a:off x="2962975" y="4881275"/>
                <a:ext cx="398225" cy="500425"/>
              </a:xfrm>
              <a:custGeom>
                <a:avLst/>
                <a:gdLst/>
                <a:ahLst/>
                <a:cxnLst/>
                <a:rect l="l" t="t" r="r" b="b"/>
                <a:pathLst>
                  <a:path w="15929" h="20017" extrusionOk="0">
                    <a:moveTo>
                      <a:pt x="4715" y="11804"/>
                    </a:moveTo>
                    <a:cubicBezTo>
                      <a:pt x="4777" y="11866"/>
                      <a:pt x="4839" y="11913"/>
                      <a:pt x="4917" y="11959"/>
                    </a:cubicBezTo>
                    <a:lnTo>
                      <a:pt x="4808" y="11959"/>
                    </a:lnTo>
                    <a:cubicBezTo>
                      <a:pt x="4777" y="11913"/>
                      <a:pt x="4731" y="11866"/>
                      <a:pt x="4715" y="11804"/>
                    </a:cubicBezTo>
                    <a:close/>
                    <a:moveTo>
                      <a:pt x="10904" y="12393"/>
                    </a:moveTo>
                    <a:lnTo>
                      <a:pt x="10904" y="12424"/>
                    </a:lnTo>
                    <a:cubicBezTo>
                      <a:pt x="10873" y="12409"/>
                      <a:pt x="10857" y="12393"/>
                      <a:pt x="10842" y="12393"/>
                    </a:cubicBezTo>
                    <a:close/>
                    <a:moveTo>
                      <a:pt x="9233" y="0"/>
                    </a:moveTo>
                    <a:cubicBezTo>
                      <a:pt x="9161" y="0"/>
                      <a:pt x="9088" y="26"/>
                      <a:pt x="9011" y="94"/>
                    </a:cubicBezTo>
                    <a:cubicBezTo>
                      <a:pt x="8763" y="374"/>
                      <a:pt x="8655" y="870"/>
                      <a:pt x="8810" y="1304"/>
                    </a:cubicBezTo>
                    <a:cubicBezTo>
                      <a:pt x="8887" y="1459"/>
                      <a:pt x="8980" y="1568"/>
                      <a:pt x="9089" y="1645"/>
                    </a:cubicBezTo>
                    <a:cubicBezTo>
                      <a:pt x="9011" y="1785"/>
                      <a:pt x="8996" y="1955"/>
                      <a:pt x="9058" y="2157"/>
                    </a:cubicBezTo>
                    <a:cubicBezTo>
                      <a:pt x="9045" y="2158"/>
                      <a:pt x="9033" y="2159"/>
                      <a:pt x="9020" y="2159"/>
                    </a:cubicBezTo>
                    <a:cubicBezTo>
                      <a:pt x="8721" y="2159"/>
                      <a:pt x="8318" y="1856"/>
                      <a:pt x="7930" y="1856"/>
                    </a:cubicBezTo>
                    <a:cubicBezTo>
                      <a:pt x="7897" y="1856"/>
                      <a:pt x="7865" y="1858"/>
                      <a:pt x="7833" y="1862"/>
                    </a:cubicBezTo>
                    <a:cubicBezTo>
                      <a:pt x="7662" y="2266"/>
                      <a:pt x="7755" y="3088"/>
                      <a:pt x="6918" y="3119"/>
                    </a:cubicBezTo>
                    <a:cubicBezTo>
                      <a:pt x="6623" y="2721"/>
                      <a:pt x="6214" y="2686"/>
                      <a:pt x="5792" y="2686"/>
                    </a:cubicBezTo>
                    <a:cubicBezTo>
                      <a:pt x="5703" y="2686"/>
                      <a:pt x="5614" y="2688"/>
                      <a:pt x="5525" y="2688"/>
                    </a:cubicBezTo>
                    <a:cubicBezTo>
                      <a:pt x="5212" y="2688"/>
                      <a:pt x="4903" y="2669"/>
                      <a:pt x="4638" y="2498"/>
                    </a:cubicBezTo>
                    <a:lnTo>
                      <a:pt x="4638" y="2498"/>
                    </a:lnTo>
                    <a:cubicBezTo>
                      <a:pt x="3676" y="3817"/>
                      <a:pt x="5398" y="5197"/>
                      <a:pt x="4033" y="6577"/>
                    </a:cubicBezTo>
                    <a:cubicBezTo>
                      <a:pt x="3966" y="6656"/>
                      <a:pt x="3893" y="6681"/>
                      <a:pt x="3817" y="6681"/>
                    </a:cubicBezTo>
                    <a:cubicBezTo>
                      <a:pt x="3694" y="6681"/>
                      <a:pt x="3563" y="6616"/>
                      <a:pt x="3442" y="6616"/>
                    </a:cubicBezTo>
                    <a:cubicBezTo>
                      <a:pt x="3359" y="6616"/>
                      <a:pt x="3280" y="6646"/>
                      <a:pt x="3211" y="6748"/>
                    </a:cubicBezTo>
                    <a:cubicBezTo>
                      <a:pt x="3267" y="6735"/>
                      <a:pt x="3317" y="6729"/>
                      <a:pt x="3362" y="6729"/>
                    </a:cubicBezTo>
                    <a:cubicBezTo>
                      <a:pt x="3885" y="6729"/>
                      <a:pt x="3599" y="7592"/>
                      <a:pt x="4157" y="7663"/>
                    </a:cubicBezTo>
                    <a:cubicBezTo>
                      <a:pt x="4126" y="7911"/>
                      <a:pt x="3599" y="7818"/>
                      <a:pt x="3785" y="8221"/>
                    </a:cubicBezTo>
                    <a:cubicBezTo>
                      <a:pt x="3820" y="8216"/>
                      <a:pt x="3854" y="8214"/>
                      <a:pt x="3886" y="8214"/>
                    </a:cubicBezTo>
                    <a:cubicBezTo>
                      <a:pt x="4335" y="8214"/>
                      <a:pt x="4501" y="8693"/>
                      <a:pt x="4762" y="8997"/>
                    </a:cubicBezTo>
                    <a:cubicBezTo>
                      <a:pt x="4762" y="9012"/>
                      <a:pt x="4762" y="9043"/>
                      <a:pt x="4731" y="9074"/>
                    </a:cubicBezTo>
                    <a:cubicBezTo>
                      <a:pt x="4483" y="9214"/>
                      <a:pt x="4281" y="9400"/>
                      <a:pt x="4188" y="9617"/>
                    </a:cubicBezTo>
                    <a:cubicBezTo>
                      <a:pt x="4017" y="9958"/>
                      <a:pt x="4110" y="10315"/>
                      <a:pt x="4312" y="10656"/>
                    </a:cubicBezTo>
                    <a:cubicBezTo>
                      <a:pt x="4234" y="10858"/>
                      <a:pt x="4234" y="11044"/>
                      <a:pt x="4312" y="11246"/>
                    </a:cubicBezTo>
                    <a:cubicBezTo>
                      <a:pt x="4064" y="10905"/>
                      <a:pt x="3785" y="10610"/>
                      <a:pt x="3335" y="10253"/>
                    </a:cubicBezTo>
                    <a:lnTo>
                      <a:pt x="3335" y="10253"/>
                    </a:lnTo>
                    <a:cubicBezTo>
                      <a:pt x="3459" y="10625"/>
                      <a:pt x="3537" y="11494"/>
                      <a:pt x="4079" y="11866"/>
                    </a:cubicBezTo>
                    <a:cubicBezTo>
                      <a:pt x="3490" y="11494"/>
                      <a:pt x="2404" y="11122"/>
                      <a:pt x="1892" y="10408"/>
                    </a:cubicBezTo>
                    <a:lnTo>
                      <a:pt x="1892" y="10408"/>
                    </a:lnTo>
                    <a:cubicBezTo>
                      <a:pt x="2094" y="11339"/>
                      <a:pt x="3288" y="11804"/>
                      <a:pt x="3164" y="12828"/>
                    </a:cubicBezTo>
                    <a:cubicBezTo>
                      <a:pt x="3009" y="13029"/>
                      <a:pt x="2761" y="13045"/>
                      <a:pt x="2606" y="13091"/>
                    </a:cubicBezTo>
                    <a:cubicBezTo>
                      <a:pt x="2404" y="13246"/>
                      <a:pt x="2637" y="13402"/>
                      <a:pt x="2699" y="13557"/>
                    </a:cubicBezTo>
                    <a:cubicBezTo>
                      <a:pt x="2407" y="13884"/>
                      <a:pt x="2011" y="13949"/>
                      <a:pt x="1584" y="13949"/>
                    </a:cubicBezTo>
                    <a:cubicBezTo>
                      <a:pt x="1304" y="13949"/>
                      <a:pt x="1011" y="13921"/>
                      <a:pt x="725" y="13921"/>
                    </a:cubicBezTo>
                    <a:cubicBezTo>
                      <a:pt x="474" y="13921"/>
                      <a:pt x="228" y="13942"/>
                      <a:pt x="0" y="14022"/>
                    </a:cubicBezTo>
                    <a:cubicBezTo>
                      <a:pt x="47" y="14115"/>
                      <a:pt x="264" y="14208"/>
                      <a:pt x="62" y="14332"/>
                    </a:cubicBezTo>
                    <a:cubicBezTo>
                      <a:pt x="142" y="14314"/>
                      <a:pt x="221" y="14307"/>
                      <a:pt x="300" y="14307"/>
                    </a:cubicBezTo>
                    <a:cubicBezTo>
                      <a:pt x="519" y="14307"/>
                      <a:pt x="737" y="14359"/>
                      <a:pt x="951" y="14359"/>
                    </a:cubicBezTo>
                    <a:cubicBezTo>
                      <a:pt x="1112" y="14359"/>
                      <a:pt x="1272" y="14329"/>
                      <a:pt x="1427" y="14224"/>
                    </a:cubicBezTo>
                    <a:cubicBezTo>
                      <a:pt x="1582" y="14332"/>
                      <a:pt x="1830" y="14379"/>
                      <a:pt x="1784" y="14596"/>
                    </a:cubicBezTo>
                    <a:cubicBezTo>
                      <a:pt x="1618" y="14914"/>
                      <a:pt x="1398" y="14959"/>
                      <a:pt x="1163" y="14959"/>
                    </a:cubicBezTo>
                    <a:cubicBezTo>
                      <a:pt x="1070" y="14959"/>
                      <a:pt x="974" y="14952"/>
                      <a:pt x="878" y="14952"/>
                    </a:cubicBezTo>
                    <a:cubicBezTo>
                      <a:pt x="698" y="14952"/>
                      <a:pt x="519" y="14977"/>
                      <a:pt x="357" y="15123"/>
                    </a:cubicBezTo>
                    <a:cubicBezTo>
                      <a:pt x="264" y="15278"/>
                      <a:pt x="311" y="15480"/>
                      <a:pt x="419" y="15619"/>
                    </a:cubicBezTo>
                    <a:cubicBezTo>
                      <a:pt x="513" y="15649"/>
                      <a:pt x="602" y="15660"/>
                      <a:pt x="686" y="15660"/>
                    </a:cubicBezTo>
                    <a:cubicBezTo>
                      <a:pt x="991" y="15660"/>
                      <a:pt x="1248" y="15510"/>
                      <a:pt x="1571" y="15510"/>
                    </a:cubicBezTo>
                    <a:cubicBezTo>
                      <a:pt x="1629" y="15510"/>
                      <a:pt x="1690" y="15515"/>
                      <a:pt x="1753" y="15526"/>
                    </a:cubicBezTo>
                    <a:cubicBezTo>
                      <a:pt x="2482" y="15573"/>
                      <a:pt x="2482" y="16503"/>
                      <a:pt x="3180" y="16581"/>
                    </a:cubicBezTo>
                    <a:cubicBezTo>
                      <a:pt x="3234" y="16603"/>
                      <a:pt x="3303" y="16617"/>
                      <a:pt x="3371" y="16617"/>
                    </a:cubicBezTo>
                    <a:cubicBezTo>
                      <a:pt x="3499" y="16617"/>
                      <a:pt x="3625" y="16567"/>
                      <a:pt x="3645" y="16426"/>
                    </a:cubicBezTo>
                    <a:cubicBezTo>
                      <a:pt x="4219" y="16519"/>
                      <a:pt x="4777" y="16690"/>
                      <a:pt x="5087" y="17201"/>
                    </a:cubicBezTo>
                    <a:cubicBezTo>
                      <a:pt x="5087" y="17512"/>
                      <a:pt x="4932" y="17822"/>
                      <a:pt x="5041" y="18225"/>
                    </a:cubicBezTo>
                    <a:cubicBezTo>
                      <a:pt x="5041" y="18354"/>
                      <a:pt x="5149" y="18527"/>
                      <a:pt x="5301" y="18527"/>
                    </a:cubicBezTo>
                    <a:cubicBezTo>
                      <a:pt x="5332" y="18527"/>
                      <a:pt x="5364" y="18520"/>
                      <a:pt x="5398" y="18504"/>
                    </a:cubicBezTo>
                    <a:cubicBezTo>
                      <a:pt x="5584" y="18287"/>
                      <a:pt x="5460" y="17915"/>
                      <a:pt x="5336" y="17667"/>
                    </a:cubicBezTo>
                    <a:lnTo>
                      <a:pt x="5336" y="17667"/>
                    </a:lnTo>
                    <a:cubicBezTo>
                      <a:pt x="5770" y="17698"/>
                      <a:pt x="6313" y="18132"/>
                      <a:pt x="6700" y="18473"/>
                    </a:cubicBezTo>
                    <a:cubicBezTo>
                      <a:pt x="6700" y="19156"/>
                      <a:pt x="5801" y="18985"/>
                      <a:pt x="5491" y="19450"/>
                    </a:cubicBezTo>
                    <a:cubicBezTo>
                      <a:pt x="5565" y="19474"/>
                      <a:pt x="5639" y="19484"/>
                      <a:pt x="5714" y="19484"/>
                    </a:cubicBezTo>
                    <a:cubicBezTo>
                      <a:pt x="6152" y="19484"/>
                      <a:pt x="6604" y="19140"/>
                      <a:pt x="7043" y="19140"/>
                    </a:cubicBezTo>
                    <a:cubicBezTo>
                      <a:pt x="7221" y="19140"/>
                      <a:pt x="7397" y="19197"/>
                      <a:pt x="7569" y="19357"/>
                    </a:cubicBezTo>
                    <a:cubicBezTo>
                      <a:pt x="7941" y="19698"/>
                      <a:pt x="7212" y="19698"/>
                      <a:pt x="7367" y="20009"/>
                    </a:cubicBezTo>
                    <a:cubicBezTo>
                      <a:pt x="7393" y="20014"/>
                      <a:pt x="7418" y="20017"/>
                      <a:pt x="7442" y="20017"/>
                    </a:cubicBezTo>
                    <a:cubicBezTo>
                      <a:pt x="7689" y="20017"/>
                      <a:pt x="7900" y="19759"/>
                      <a:pt x="8112" y="19745"/>
                    </a:cubicBezTo>
                    <a:cubicBezTo>
                      <a:pt x="8158" y="19760"/>
                      <a:pt x="8206" y="19765"/>
                      <a:pt x="8255" y="19765"/>
                    </a:cubicBezTo>
                    <a:cubicBezTo>
                      <a:pt x="8422" y="19765"/>
                      <a:pt x="8601" y="19699"/>
                      <a:pt x="8740" y="19699"/>
                    </a:cubicBezTo>
                    <a:cubicBezTo>
                      <a:pt x="8863" y="19699"/>
                      <a:pt x="8955" y="19751"/>
                      <a:pt x="8980" y="19947"/>
                    </a:cubicBezTo>
                    <a:cubicBezTo>
                      <a:pt x="10004" y="19683"/>
                      <a:pt x="11152" y="19993"/>
                      <a:pt x="11943" y="18985"/>
                    </a:cubicBezTo>
                    <a:cubicBezTo>
                      <a:pt x="11965" y="18987"/>
                      <a:pt x="11987" y="18988"/>
                      <a:pt x="12009" y="18988"/>
                    </a:cubicBezTo>
                    <a:cubicBezTo>
                      <a:pt x="12636" y="18988"/>
                      <a:pt x="12790" y="18137"/>
                      <a:pt x="13075" y="17837"/>
                    </a:cubicBezTo>
                    <a:cubicBezTo>
                      <a:pt x="13447" y="17217"/>
                      <a:pt x="13447" y="16566"/>
                      <a:pt x="13323" y="15899"/>
                    </a:cubicBezTo>
                    <a:cubicBezTo>
                      <a:pt x="13943" y="15650"/>
                      <a:pt x="14564" y="15433"/>
                      <a:pt x="14998" y="14937"/>
                    </a:cubicBezTo>
                    <a:cubicBezTo>
                      <a:pt x="15665" y="13882"/>
                      <a:pt x="15929" y="12781"/>
                      <a:pt x="15308" y="11758"/>
                    </a:cubicBezTo>
                    <a:cubicBezTo>
                      <a:pt x="15271" y="11483"/>
                      <a:pt x="15117" y="11418"/>
                      <a:pt x="14930" y="11418"/>
                    </a:cubicBezTo>
                    <a:cubicBezTo>
                      <a:pt x="14762" y="11418"/>
                      <a:pt x="14568" y="11471"/>
                      <a:pt x="14410" y="11471"/>
                    </a:cubicBezTo>
                    <a:cubicBezTo>
                      <a:pt x="14377" y="11471"/>
                      <a:pt x="14345" y="11468"/>
                      <a:pt x="14316" y="11463"/>
                    </a:cubicBezTo>
                    <a:cubicBezTo>
                      <a:pt x="14309" y="11463"/>
                      <a:pt x="14302" y="11463"/>
                      <a:pt x="14296" y="11463"/>
                    </a:cubicBezTo>
                    <a:cubicBezTo>
                      <a:pt x="13328" y="11463"/>
                      <a:pt x="13678" y="10327"/>
                      <a:pt x="13478" y="9757"/>
                    </a:cubicBezTo>
                    <a:cubicBezTo>
                      <a:pt x="13421" y="9566"/>
                      <a:pt x="13258" y="9463"/>
                      <a:pt x="13079" y="9463"/>
                    </a:cubicBezTo>
                    <a:cubicBezTo>
                      <a:pt x="12968" y="9463"/>
                      <a:pt x="12850" y="9503"/>
                      <a:pt x="12749" y="9586"/>
                    </a:cubicBezTo>
                    <a:cubicBezTo>
                      <a:pt x="11865" y="10238"/>
                      <a:pt x="13059" y="11556"/>
                      <a:pt x="12005" y="11804"/>
                    </a:cubicBezTo>
                    <a:cubicBezTo>
                      <a:pt x="11989" y="11773"/>
                      <a:pt x="11974" y="11758"/>
                      <a:pt x="11943" y="11711"/>
                    </a:cubicBezTo>
                    <a:cubicBezTo>
                      <a:pt x="11989" y="11618"/>
                      <a:pt x="12005" y="11525"/>
                      <a:pt x="12005" y="11416"/>
                    </a:cubicBezTo>
                    <a:cubicBezTo>
                      <a:pt x="11974" y="11137"/>
                      <a:pt x="12098" y="10827"/>
                      <a:pt x="11741" y="10672"/>
                    </a:cubicBezTo>
                    <a:cubicBezTo>
                      <a:pt x="11664" y="10517"/>
                      <a:pt x="11586" y="10393"/>
                      <a:pt x="11477" y="10315"/>
                    </a:cubicBezTo>
                    <a:cubicBezTo>
                      <a:pt x="11431" y="10067"/>
                      <a:pt x="11384" y="9819"/>
                      <a:pt x="11322" y="9540"/>
                    </a:cubicBezTo>
                    <a:cubicBezTo>
                      <a:pt x="11664" y="8780"/>
                      <a:pt x="11369" y="7896"/>
                      <a:pt x="11912" y="7151"/>
                    </a:cubicBezTo>
                    <a:cubicBezTo>
                      <a:pt x="12253" y="6639"/>
                      <a:pt x="12935" y="6608"/>
                      <a:pt x="13447" y="6422"/>
                    </a:cubicBezTo>
                    <a:cubicBezTo>
                      <a:pt x="13385" y="5724"/>
                      <a:pt x="14471" y="5802"/>
                      <a:pt x="14378" y="5181"/>
                    </a:cubicBezTo>
                    <a:lnTo>
                      <a:pt x="14378" y="5181"/>
                    </a:lnTo>
                    <a:cubicBezTo>
                      <a:pt x="14274" y="5265"/>
                      <a:pt x="14183" y="5294"/>
                      <a:pt x="14099" y="5294"/>
                    </a:cubicBezTo>
                    <a:cubicBezTo>
                      <a:pt x="13887" y="5294"/>
                      <a:pt x="13718" y="5108"/>
                      <a:pt x="13486" y="5108"/>
                    </a:cubicBezTo>
                    <a:cubicBezTo>
                      <a:pt x="13396" y="5108"/>
                      <a:pt x="13297" y="5135"/>
                      <a:pt x="13183" y="5213"/>
                    </a:cubicBezTo>
                    <a:cubicBezTo>
                      <a:pt x="12842" y="5709"/>
                      <a:pt x="12377" y="5972"/>
                      <a:pt x="11710" y="6143"/>
                    </a:cubicBezTo>
                    <a:cubicBezTo>
                      <a:pt x="11657" y="6155"/>
                      <a:pt x="11609" y="6161"/>
                      <a:pt x="11564" y="6161"/>
                    </a:cubicBezTo>
                    <a:cubicBezTo>
                      <a:pt x="11098" y="6161"/>
                      <a:pt x="11054" y="5543"/>
                      <a:pt x="10842" y="5275"/>
                    </a:cubicBezTo>
                    <a:cubicBezTo>
                      <a:pt x="10935" y="4018"/>
                      <a:pt x="10221" y="2871"/>
                      <a:pt x="9818" y="1754"/>
                    </a:cubicBezTo>
                    <a:cubicBezTo>
                      <a:pt x="9833" y="1754"/>
                      <a:pt x="9849" y="1754"/>
                      <a:pt x="9895" y="1723"/>
                    </a:cubicBezTo>
                    <a:cubicBezTo>
                      <a:pt x="10299" y="1413"/>
                      <a:pt x="10454" y="544"/>
                      <a:pt x="9895" y="218"/>
                    </a:cubicBezTo>
                    <a:cubicBezTo>
                      <a:pt x="9885" y="220"/>
                      <a:pt x="9874" y="220"/>
                      <a:pt x="9863" y="220"/>
                    </a:cubicBezTo>
                    <a:cubicBezTo>
                      <a:pt x="9642" y="220"/>
                      <a:pt x="9444" y="0"/>
                      <a:pt x="92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218;p42">
                <a:extLst>
                  <a:ext uri="{FF2B5EF4-FFF2-40B4-BE49-F238E27FC236}">
                    <a16:creationId xmlns:a16="http://schemas.microsoft.com/office/drawing/2014/main" id="{F3872C60-EECC-4F2E-B460-FDFD1FCE6FC1}"/>
                  </a:ext>
                </a:extLst>
              </p:cNvPr>
              <p:cNvSpPr/>
              <p:nvPr/>
            </p:nvSpPr>
            <p:spPr>
              <a:xfrm>
                <a:off x="3014550" y="4883625"/>
                <a:ext cx="31025" cy="25225"/>
              </a:xfrm>
              <a:custGeom>
                <a:avLst/>
                <a:gdLst/>
                <a:ahLst/>
                <a:cxnLst/>
                <a:rect l="l" t="t" r="r" b="b"/>
                <a:pathLst>
                  <a:path w="1241" h="1009" extrusionOk="0">
                    <a:moveTo>
                      <a:pt x="537" y="1"/>
                    </a:moveTo>
                    <a:cubicBezTo>
                      <a:pt x="352" y="1"/>
                      <a:pt x="165" y="70"/>
                      <a:pt x="16" y="140"/>
                    </a:cubicBezTo>
                    <a:cubicBezTo>
                      <a:pt x="0" y="419"/>
                      <a:pt x="186" y="590"/>
                      <a:pt x="372" y="822"/>
                    </a:cubicBezTo>
                    <a:cubicBezTo>
                      <a:pt x="558" y="977"/>
                      <a:pt x="791" y="1008"/>
                      <a:pt x="993" y="1008"/>
                    </a:cubicBezTo>
                    <a:cubicBezTo>
                      <a:pt x="1179" y="915"/>
                      <a:pt x="1241" y="745"/>
                      <a:pt x="1194" y="512"/>
                    </a:cubicBezTo>
                    <a:cubicBezTo>
                      <a:pt x="1148" y="295"/>
                      <a:pt x="1008" y="233"/>
                      <a:pt x="838" y="78"/>
                    </a:cubicBezTo>
                    <a:cubicBezTo>
                      <a:pt x="743" y="22"/>
                      <a:pt x="641" y="1"/>
                      <a:pt x="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8219;p42">
                <a:extLst>
                  <a:ext uri="{FF2B5EF4-FFF2-40B4-BE49-F238E27FC236}">
                    <a16:creationId xmlns:a16="http://schemas.microsoft.com/office/drawing/2014/main" id="{6FC36EE9-EBAB-4C61-BAB3-DFA243EE6057}"/>
                  </a:ext>
                </a:extLst>
              </p:cNvPr>
              <p:cNvSpPr/>
              <p:nvPr/>
            </p:nvSpPr>
            <p:spPr>
              <a:xfrm>
                <a:off x="2938550" y="4987925"/>
                <a:ext cx="51575" cy="43175"/>
              </a:xfrm>
              <a:custGeom>
                <a:avLst/>
                <a:gdLst/>
                <a:ahLst/>
                <a:cxnLst/>
                <a:rect l="l" t="t" r="r" b="b"/>
                <a:pathLst>
                  <a:path w="2063" h="1727" extrusionOk="0">
                    <a:moveTo>
                      <a:pt x="1396" y="0"/>
                    </a:moveTo>
                    <a:cubicBezTo>
                      <a:pt x="931" y="62"/>
                      <a:pt x="341" y="202"/>
                      <a:pt x="0" y="590"/>
                    </a:cubicBezTo>
                    <a:cubicBezTo>
                      <a:pt x="266" y="1137"/>
                      <a:pt x="758" y="1726"/>
                      <a:pt x="1448" y="1726"/>
                    </a:cubicBezTo>
                    <a:cubicBezTo>
                      <a:pt x="1482" y="1726"/>
                      <a:pt x="1516" y="1725"/>
                      <a:pt x="1551" y="1722"/>
                    </a:cubicBezTo>
                    <a:cubicBezTo>
                      <a:pt x="2063" y="1629"/>
                      <a:pt x="2016" y="1148"/>
                      <a:pt x="2016" y="683"/>
                    </a:cubicBezTo>
                    <a:cubicBezTo>
                      <a:pt x="1908" y="435"/>
                      <a:pt x="1660" y="93"/>
                      <a:pt x="13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8220;p42">
                <a:extLst>
                  <a:ext uri="{FF2B5EF4-FFF2-40B4-BE49-F238E27FC236}">
                    <a16:creationId xmlns:a16="http://schemas.microsoft.com/office/drawing/2014/main" id="{407AA2E0-F5AE-43A9-8D1F-066AD305B0B7}"/>
                  </a:ext>
                </a:extLst>
              </p:cNvPr>
              <p:cNvSpPr/>
              <p:nvPr/>
            </p:nvSpPr>
            <p:spPr>
              <a:xfrm>
                <a:off x="2883100" y="5084200"/>
                <a:ext cx="123325" cy="49600"/>
              </a:xfrm>
              <a:custGeom>
                <a:avLst/>
                <a:gdLst/>
                <a:ahLst/>
                <a:cxnLst/>
                <a:rect l="l" t="t" r="r" b="b"/>
                <a:pathLst>
                  <a:path w="4933" h="1984" extrusionOk="0">
                    <a:moveTo>
                      <a:pt x="590" y="0"/>
                    </a:moveTo>
                    <a:cubicBezTo>
                      <a:pt x="500" y="0"/>
                      <a:pt x="411" y="21"/>
                      <a:pt x="326" y="89"/>
                    </a:cubicBezTo>
                    <a:cubicBezTo>
                      <a:pt x="0" y="244"/>
                      <a:pt x="388" y="399"/>
                      <a:pt x="373" y="632"/>
                    </a:cubicBezTo>
                    <a:cubicBezTo>
                      <a:pt x="1458" y="1128"/>
                      <a:pt x="2497" y="1593"/>
                      <a:pt x="3769" y="1640"/>
                    </a:cubicBezTo>
                    <a:cubicBezTo>
                      <a:pt x="3910" y="1750"/>
                      <a:pt x="4245" y="1984"/>
                      <a:pt x="4515" y="1984"/>
                    </a:cubicBezTo>
                    <a:cubicBezTo>
                      <a:pt x="4662" y="1984"/>
                      <a:pt x="4789" y="1914"/>
                      <a:pt x="4855" y="1717"/>
                    </a:cubicBezTo>
                    <a:cubicBezTo>
                      <a:pt x="4932" y="1237"/>
                      <a:pt x="4436" y="1252"/>
                      <a:pt x="4172" y="1159"/>
                    </a:cubicBezTo>
                    <a:cubicBezTo>
                      <a:pt x="3102" y="973"/>
                      <a:pt x="2079" y="399"/>
                      <a:pt x="1055" y="42"/>
                    </a:cubicBezTo>
                    <a:cubicBezTo>
                      <a:pt x="1035" y="45"/>
                      <a:pt x="1014" y="46"/>
                      <a:pt x="993" y="46"/>
                    </a:cubicBezTo>
                    <a:cubicBezTo>
                      <a:pt x="863" y="46"/>
                      <a:pt x="726" y="0"/>
                      <a:pt x="5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8221;p42">
                <a:extLst>
                  <a:ext uri="{FF2B5EF4-FFF2-40B4-BE49-F238E27FC236}">
                    <a16:creationId xmlns:a16="http://schemas.microsoft.com/office/drawing/2014/main" id="{82E6B67B-27ED-482B-940B-52059D0E0CBB}"/>
                  </a:ext>
                </a:extLst>
              </p:cNvPr>
              <p:cNvSpPr/>
              <p:nvPr/>
            </p:nvSpPr>
            <p:spPr>
              <a:xfrm>
                <a:off x="3328600" y="5081375"/>
                <a:ext cx="27175" cy="21550"/>
              </a:xfrm>
              <a:custGeom>
                <a:avLst/>
                <a:gdLst/>
                <a:ahLst/>
                <a:cxnLst/>
                <a:rect l="l" t="t" r="r" b="b"/>
                <a:pathLst>
                  <a:path w="1087" h="862" extrusionOk="0">
                    <a:moveTo>
                      <a:pt x="342" y="0"/>
                    </a:moveTo>
                    <a:cubicBezTo>
                      <a:pt x="265" y="78"/>
                      <a:pt x="249" y="31"/>
                      <a:pt x="140" y="233"/>
                    </a:cubicBezTo>
                    <a:cubicBezTo>
                      <a:pt x="1" y="497"/>
                      <a:pt x="78" y="512"/>
                      <a:pt x="1" y="729"/>
                    </a:cubicBezTo>
                    <a:cubicBezTo>
                      <a:pt x="92" y="796"/>
                      <a:pt x="183" y="862"/>
                      <a:pt x="303" y="862"/>
                    </a:cubicBezTo>
                    <a:cubicBezTo>
                      <a:pt x="407" y="862"/>
                      <a:pt x="533" y="812"/>
                      <a:pt x="699" y="667"/>
                    </a:cubicBezTo>
                    <a:cubicBezTo>
                      <a:pt x="706" y="713"/>
                      <a:pt x="725" y="789"/>
                      <a:pt x="769" y="789"/>
                    </a:cubicBezTo>
                    <a:cubicBezTo>
                      <a:pt x="813" y="789"/>
                      <a:pt x="884" y="709"/>
                      <a:pt x="993" y="434"/>
                    </a:cubicBezTo>
                    <a:cubicBezTo>
                      <a:pt x="1087" y="155"/>
                      <a:pt x="1074" y="99"/>
                      <a:pt x="1035" y="99"/>
                    </a:cubicBezTo>
                    <a:cubicBezTo>
                      <a:pt x="1009" y="99"/>
                      <a:pt x="972" y="124"/>
                      <a:pt x="947" y="124"/>
                    </a:cubicBezTo>
                    <a:cubicBezTo>
                      <a:pt x="888" y="157"/>
                      <a:pt x="835" y="170"/>
                      <a:pt x="786" y="170"/>
                    </a:cubicBezTo>
                    <a:cubicBezTo>
                      <a:pt x="628" y="170"/>
                      <a:pt x="508" y="36"/>
                      <a:pt x="3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Oval 4"/>
          <p:cNvSpPr/>
          <p:nvPr/>
        </p:nvSpPr>
        <p:spPr>
          <a:xfrm>
            <a:off x="812676" y="-3191581"/>
            <a:ext cx="7493526" cy="7493526"/>
          </a:xfrm>
          <a:prstGeom prst="ellipse">
            <a:avLst/>
          </a:prstGeom>
          <a:blipFill dpi="0" rotWithShape="1">
            <a:blip r:embed="rId3">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a:extLst>
              <a:ext uri="{FF2B5EF4-FFF2-40B4-BE49-F238E27FC236}">
                <a16:creationId xmlns:a16="http://schemas.microsoft.com/office/drawing/2014/main" id="{2EC55F76-FC7B-41BB-8C34-A0BB049ECF61}"/>
              </a:ext>
            </a:extLst>
          </p:cNvPr>
          <p:cNvSpPr txBox="1"/>
          <p:nvPr/>
        </p:nvSpPr>
        <p:spPr>
          <a:xfrm>
            <a:off x="0" y="520691"/>
            <a:ext cx="8667934" cy="1107996"/>
          </a:xfrm>
          <a:prstGeom prst="rect">
            <a:avLst/>
          </a:prstGeom>
          <a:noFill/>
        </p:spPr>
        <p:txBody>
          <a:bodyPr wrap="square">
            <a:spAutoFit/>
          </a:bodyPr>
          <a:lstStyle/>
          <a:p>
            <a:pPr algn="ctr"/>
            <a:r>
              <a:rPr lang="en-US" altLang="zh-CN" sz="6600" dirty="0">
                <a:ln w="12700">
                  <a:solidFill>
                    <a:schemeClr val="accent3">
                      <a:lumMod val="20000"/>
                      <a:lumOff val="80000"/>
                    </a:schemeClr>
                  </a:solidFill>
                </a:ln>
                <a:solidFill>
                  <a:schemeClr val="bg1">
                    <a:lumMod val="75000"/>
                  </a:schemeClr>
                </a:solidFill>
                <a:effectLst>
                  <a:outerShdw blurRad="12700" dist="38100" dir="2700000" algn="tl">
                    <a:schemeClr val="accent5">
                      <a:lumMod val="20000"/>
                      <a:lumOff val="80000"/>
                    </a:schemeClr>
                  </a:outerShdw>
                </a:effectLst>
                <a:latin typeface="UTM Ambrose" panose="02040603050506020204" pitchFamily="18" charset="0"/>
                <a:ea typeface="字魂35号-经典雅黑" panose="02000000000000000000" pitchFamily="2" charset="-122"/>
                <a:cs typeface="Montserrat SemiBold" panose="00000700000000000000" charset="0"/>
              </a:rPr>
              <a:t>TÌM HIỂU BÀI</a:t>
            </a:r>
            <a:endParaRPr lang="zh-CN" altLang="en-US" sz="6600" dirty="0">
              <a:ln w="12700">
                <a:solidFill>
                  <a:schemeClr val="accent3">
                    <a:lumMod val="20000"/>
                    <a:lumOff val="80000"/>
                  </a:schemeClr>
                </a:solidFill>
              </a:ln>
              <a:solidFill>
                <a:schemeClr val="bg1">
                  <a:lumMod val="75000"/>
                </a:schemeClr>
              </a:solidFill>
              <a:effectLst>
                <a:outerShdw blurRad="12700" dist="38100" dir="2700000" algn="tl">
                  <a:schemeClr val="accent5">
                    <a:lumMod val="20000"/>
                    <a:lumOff val="80000"/>
                  </a:schemeClr>
                </a:outerShdw>
              </a:effectLst>
              <a:latin typeface="UTM Ambrose" panose="02040603050506020204" pitchFamily="18" charset="0"/>
              <a:ea typeface="字魂35号-经典雅黑" panose="02000000000000000000" pitchFamily="2" charset="-122"/>
              <a:cs typeface="Montserrat SemiBold" panose="00000700000000000000" charset="0"/>
            </a:endParaRPr>
          </a:p>
        </p:txBody>
      </p:sp>
      <p:pic>
        <p:nvPicPr>
          <p:cNvPr id="4" name="Picture 3" descr="Text&#10;&#10;Description automatically generated">
            <a:extLst>
              <a:ext uri="{FF2B5EF4-FFF2-40B4-BE49-F238E27FC236}">
                <a16:creationId xmlns:a16="http://schemas.microsoft.com/office/drawing/2014/main" id="{25074E46-FE9D-41BA-BB0F-E7EB38319CE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203942" y="138721"/>
            <a:ext cx="2710667" cy="1357981"/>
          </a:xfrm>
          <a:prstGeom prst="rect">
            <a:avLst/>
          </a:prstGeom>
        </p:spPr>
      </p:pic>
      <p:pic>
        <p:nvPicPr>
          <p:cNvPr id="36" name="Picture 35" descr="Text&#10;&#10;Description automatically generated">
            <a:extLst>
              <a:ext uri="{FF2B5EF4-FFF2-40B4-BE49-F238E27FC236}">
                <a16:creationId xmlns:a16="http://schemas.microsoft.com/office/drawing/2014/main" id="{A41CC8AB-5F1D-43DE-877C-F9669426EDEB}"/>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9483810" y="5101"/>
            <a:ext cx="2710667" cy="1357981"/>
          </a:xfrm>
          <a:prstGeom prst="rect">
            <a:avLst/>
          </a:prstGeom>
        </p:spPr>
      </p:pic>
      <p:grpSp>
        <p:nvGrpSpPr>
          <p:cNvPr id="2" name="Group 1">
            <a:extLst>
              <a:ext uri="{FF2B5EF4-FFF2-40B4-BE49-F238E27FC236}">
                <a16:creationId xmlns:a16="http://schemas.microsoft.com/office/drawing/2014/main" id="{07196C91-EF2D-4BD2-9308-CAC6A2F39353}"/>
              </a:ext>
            </a:extLst>
          </p:cNvPr>
          <p:cNvGrpSpPr/>
          <p:nvPr/>
        </p:nvGrpSpPr>
        <p:grpSpPr>
          <a:xfrm>
            <a:off x="2967782" y="3721784"/>
            <a:ext cx="6059425" cy="1555717"/>
            <a:chOff x="2967782" y="3721784"/>
            <a:chExt cx="6059425" cy="1555717"/>
          </a:xfrm>
        </p:grpSpPr>
        <p:pic>
          <p:nvPicPr>
            <p:cNvPr id="11" name="Picture 10" descr="A picture containing text, linedrawing&#10;&#10;Description automatically generated">
              <a:extLst>
                <a:ext uri="{FF2B5EF4-FFF2-40B4-BE49-F238E27FC236}">
                  <a16:creationId xmlns:a16="http://schemas.microsoft.com/office/drawing/2014/main" id="{250A137B-6B40-408F-B713-A70877549EC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457196" y="3733718"/>
              <a:ext cx="1430188" cy="1509433"/>
            </a:xfrm>
            <a:prstGeom prst="rect">
              <a:avLst/>
            </a:prstGeom>
          </p:spPr>
        </p:pic>
        <p:pic>
          <p:nvPicPr>
            <p:cNvPr id="38" name="Picture 37" descr="A picture containing text, linedrawing&#10;&#10;Description automatically generated">
              <a:extLst>
                <a:ext uri="{FF2B5EF4-FFF2-40B4-BE49-F238E27FC236}">
                  <a16:creationId xmlns:a16="http://schemas.microsoft.com/office/drawing/2014/main" id="{4FD004C7-365B-450E-B4DC-3A1388FBED0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345857" y="3733099"/>
              <a:ext cx="1430188" cy="1509433"/>
            </a:xfrm>
            <a:prstGeom prst="rect">
              <a:avLst/>
            </a:prstGeom>
          </p:spPr>
        </p:pic>
        <p:pic>
          <p:nvPicPr>
            <p:cNvPr id="39" name="Picture 38" descr="A picture containing text, linedrawing&#10;&#10;Description automatically generated">
              <a:extLst>
                <a:ext uri="{FF2B5EF4-FFF2-40B4-BE49-F238E27FC236}">
                  <a16:creationId xmlns:a16="http://schemas.microsoft.com/office/drawing/2014/main" id="{708EE45F-AD25-4162-A5BE-E69D1EB1B63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171761" y="3733099"/>
              <a:ext cx="1430188" cy="1509433"/>
            </a:xfrm>
            <a:prstGeom prst="rect">
              <a:avLst/>
            </a:prstGeom>
          </p:spPr>
        </p:pic>
        <p:pic>
          <p:nvPicPr>
            <p:cNvPr id="40" name="Picture 39" descr="A picture containing text, linedrawing&#10;&#10;Description automatically generated">
              <a:extLst>
                <a:ext uri="{FF2B5EF4-FFF2-40B4-BE49-F238E27FC236}">
                  <a16:creationId xmlns:a16="http://schemas.microsoft.com/office/drawing/2014/main" id="{F96949E9-4B34-4F18-85BD-B311686E34C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597019" y="3721784"/>
              <a:ext cx="1430188" cy="1509433"/>
            </a:xfrm>
            <a:prstGeom prst="rect">
              <a:avLst/>
            </a:prstGeom>
          </p:spPr>
        </p:pic>
        <p:pic>
          <p:nvPicPr>
            <p:cNvPr id="41" name="Picture 40" descr="A picture containing text, linedrawing&#10;&#10;Description automatically generated">
              <a:extLst>
                <a:ext uri="{FF2B5EF4-FFF2-40B4-BE49-F238E27FC236}">
                  <a16:creationId xmlns:a16="http://schemas.microsoft.com/office/drawing/2014/main" id="{B00BC7BD-9B60-40A2-9AF9-D37D06ECDC0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967782" y="3768068"/>
              <a:ext cx="1430188" cy="1509433"/>
            </a:xfrm>
            <a:prstGeom prst="rect">
              <a:avLst/>
            </a:prstGeom>
          </p:spPr>
        </p:pic>
      </p:grpSp>
      <p:sp>
        <p:nvSpPr>
          <p:cNvPr id="3" name="TextBox 2">
            <a:extLst>
              <a:ext uri="{FF2B5EF4-FFF2-40B4-BE49-F238E27FC236}">
                <a16:creationId xmlns:a16="http://schemas.microsoft.com/office/drawing/2014/main" id="{EADE557E-A867-4A4E-88C4-67BB77B56192}"/>
              </a:ext>
            </a:extLst>
          </p:cNvPr>
          <p:cNvSpPr txBox="1"/>
          <p:nvPr/>
        </p:nvSpPr>
        <p:spPr>
          <a:xfrm>
            <a:off x="22767" y="0"/>
            <a:ext cx="721672" cy="307777"/>
          </a:xfrm>
          <a:prstGeom prst="rect">
            <a:avLst/>
          </a:prstGeom>
          <a:noFill/>
        </p:spPr>
        <p:txBody>
          <a:bodyPr wrap="none" rtlCol="0">
            <a:spAutoFit/>
          </a:bodyPr>
          <a:lstStyle/>
          <a:p>
            <a:r>
              <a:rPr lang="en-US">
                <a:solidFill>
                  <a:schemeClr val="accent5">
                    <a:lumMod val="75000"/>
                  </a:schemeClr>
                </a:solidFill>
                <a:latin typeface="UVN May Chu P12" panose="02070500030506020304" pitchFamily="17" charset="0"/>
              </a:rPr>
              <a:t>KTUTS</a:t>
            </a:r>
          </a:p>
        </p:txBody>
      </p:sp>
      <p:sp>
        <p:nvSpPr>
          <p:cNvPr id="43" name="TextBox 42">
            <a:extLst>
              <a:ext uri="{FF2B5EF4-FFF2-40B4-BE49-F238E27FC236}">
                <a16:creationId xmlns:a16="http://schemas.microsoft.com/office/drawing/2014/main" id="{A0EBA110-9417-406F-B4A5-29E6F4408642}"/>
              </a:ext>
            </a:extLst>
          </p:cNvPr>
          <p:cNvSpPr txBox="1"/>
          <p:nvPr/>
        </p:nvSpPr>
        <p:spPr>
          <a:xfrm>
            <a:off x="0" y="4586277"/>
            <a:ext cx="721672" cy="307777"/>
          </a:xfrm>
          <a:prstGeom prst="rect">
            <a:avLst/>
          </a:prstGeom>
          <a:noFill/>
        </p:spPr>
        <p:txBody>
          <a:bodyPr wrap="none" rtlCol="0">
            <a:spAutoFit/>
          </a:bodyPr>
          <a:lstStyle/>
          <a:p>
            <a:r>
              <a:rPr lang="en-US">
                <a:solidFill>
                  <a:schemeClr val="accent5">
                    <a:lumMod val="75000"/>
                  </a:schemeClr>
                </a:solidFill>
                <a:latin typeface="UVN May Chu P12" panose="02070500030506020304" pitchFamily="17" charset="0"/>
              </a:rPr>
              <a:t>KTUTS</a:t>
            </a:r>
          </a:p>
        </p:txBody>
      </p:sp>
      <p:grpSp>
        <p:nvGrpSpPr>
          <p:cNvPr id="37" name="Group 36">
            <a:extLst>
              <a:ext uri="{FF2B5EF4-FFF2-40B4-BE49-F238E27FC236}">
                <a16:creationId xmlns:a16="http://schemas.microsoft.com/office/drawing/2014/main" id="{08447279-42D3-420A-BFFB-200FE2055F2B}"/>
              </a:ext>
            </a:extLst>
          </p:cNvPr>
          <p:cNvGrpSpPr/>
          <p:nvPr/>
        </p:nvGrpSpPr>
        <p:grpSpPr>
          <a:xfrm>
            <a:off x="266572" y="1777669"/>
            <a:ext cx="2567455" cy="3109017"/>
            <a:chOff x="1853428" y="2350731"/>
            <a:chExt cx="2567455" cy="3109017"/>
          </a:xfrm>
        </p:grpSpPr>
        <p:grpSp>
          <p:nvGrpSpPr>
            <p:cNvPr id="42" name="Group 41">
              <a:extLst>
                <a:ext uri="{FF2B5EF4-FFF2-40B4-BE49-F238E27FC236}">
                  <a16:creationId xmlns:a16="http://schemas.microsoft.com/office/drawing/2014/main" id="{0862EA91-50FD-44A7-9FEC-56D2F755544F}"/>
                </a:ext>
              </a:extLst>
            </p:cNvPr>
            <p:cNvGrpSpPr/>
            <p:nvPr/>
          </p:nvGrpSpPr>
          <p:grpSpPr>
            <a:xfrm rot="21266803">
              <a:off x="1853428" y="2522699"/>
              <a:ext cx="2567455" cy="2937049"/>
              <a:chOff x="8474987" y="2220698"/>
              <a:chExt cx="2806262" cy="3696355"/>
            </a:xfrm>
            <a:effectLst>
              <a:outerShdw blurRad="88900" dist="127000" dir="2700000" algn="tl" rotWithShape="0">
                <a:prstClr val="black">
                  <a:alpha val="42000"/>
                </a:prstClr>
              </a:outerShdw>
            </a:effectLst>
          </p:grpSpPr>
          <p:sp>
            <p:nvSpPr>
              <p:cNvPr id="45" name="Rectangle: Rounded Corners 44">
                <a:extLst>
                  <a:ext uri="{FF2B5EF4-FFF2-40B4-BE49-F238E27FC236}">
                    <a16:creationId xmlns:a16="http://schemas.microsoft.com/office/drawing/2014/main" id="{063854D6-2581-4F90-A621-153294A47676}"/>
                  </a:ext>
                </a:extLst>
              </p:cNvPr>
              <p:cNvSpPr/>
              <p:nvPr/>
            </p:nvSpPr>
            <p:spPr>
              <a:xfrm>
                <a:off x="8474987" y="2220698"/>
                <a:ext cx="2806262" cy="3696355"/>
              </a:xfrm>
              <a:prstGeom prst="roundRect">
                <a:avLst>
                  <a:gd name="adj" fmla="val 4869"/>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C12D5DDA-6769-4309-ACD9-B3F2281D3DAB}"/>
                  </a:ext>
                </a:extLst>
              </p:cNvPr>
              <p:cNvSpPr/>
              <p:nvPr/>
            </p:nvSpPr>
            <p:spPr>
              <a:xfrm>
                <a:off x="8627387" y="2373099"/>
                <a:ext cx="2495185" cy="2905374"/>
              </a:xfrm>
              <a:prstGeom prst="roundRect">
                <a:avLst>
                  <a:gd name="adj" fmla="val 3465"/>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43">
              <a:extLst>
                <a:ext uri="{FF2B5EF4-FFF2-40B4-BE49-F238E27FC236}">
                  <a16:creationId xmlns:a16="http://schemas.microsoft.com/office/drawing/2014/main" id="{FD3BCB11-0820-4BB2-882B-422CF12C5056}"/>
                </a:ext>
              </a:extLst>
            </p:cNvPr>
            <p:cNvPicPr>
              <a:picLocks noChangeAspect="1"/>
            </p:cNvPicPr>
            <p:nvPr/>
          </p:nvPicPr>
          <p:blipFill rotWithShape="1">
            <a:blip r:embed="rId7">
              <a:extLst>
                <a:ext uri="{28A0092B-C50C-407E-A947-70E740481C1C}">
                  <a14:useLocalDpi xmlns:a14="http://schemas.microsoft.com/office/drawing/2010/main" val="0"/>
                </a:ext>
              </a:extLst>
            </a:blip>
            <a:srcRect l="12667" t="41687" r="15174" b="43136"/>
            <a:stretch/>
          </p:blipFill>
          <p:spPr>
            <a:xfrm rot="21266803">
              <a:off x="2225233" y="2350731"/>
              <a:ext cx="1623529" cy="512199"/>
            </a:xfrm>
            <a:prstGeom prst="rect">
              <a:avLst/>
            </a:prstGeom>
          </p:spPr>
        </p:pic>
      </p:grpSp>
    </p:spTree>
    <p:extLst>
      <p:ext uri="{BB962C8B-B14F-4D97-AF65-F5344CB8AC3E}">
        <p14:creationId xmlns:p14="http://schemas.microsoft.com/office/powerpoint/2010/main" val="301883732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8" presetClass="emph" presetSubtype="0" repeatCount="indefinite" fill="hold" grpId="0" nodeType="withEffect">
                                  <p:stCondLst>
                                    <p:cond delay="0"/>
                                  </p:stCondLst>
                                  <p:childTnLst>
                                    <p:animRot by="21600000">
                                      <p:cBhvr>
                                        <p:cTn id="11" dur="20000" fill="hold"/>
                                        <p:tgtEl>
                                          <p:spTgt spid="5"/>
                                        </p:tgtEl>
                                        <p:attrNameLst>
                                          <p:attrName>r</p:attrName>
                                        </p:attrNameLst>
                                      </p:cBhvr>
                                    </p:animRot>
                                  </p:childTnLst>
                                </p:cTn>
                              </p:par>
                              <p:par>
                                <p:cTn id="12" presetID="42" presetClass="path" presetSubtype="0" accel="50000" decel="50000" fill="hold" nodeType="withEffect">
                                  <p:stCondLst>
                                    <p:cond delay="0"/>
                                  </p:stCondLst>
                                  <p:childTnLst>
                                    <p:animMotion origin="layout" path="M 3.33333E-6 -4.69136E-6 L -1.02934 0.00957 " pathEditMode="relative" rAng="0" ptsTypes="AA">
                                      <p:cBhvr>
                                        <p:cTn id="13" dur="2000" fill="hold"/>
                                        <p:tgtEl>
                                          <p:spTgt spid="36"/>
                                        </p:tgtEl>
                                        <p:attrNameLst>
                                          <p:attrName>ppt_x</p:attrName>
                                          <p:attrName>ppt_y</p:attrName>
                                        </p:attrNameLst>
                                      </p:cBhvr>
                                      <p:rCtr x="-51476" y="463"/>
                                    </p:animMotion>
                                  </p:childTnLst>
                                </p:cTn>
                              </p:par>
                              <p:par>
                                <p:cTn id="14" presetID="42" presetClass="path" presetSubtype="0" accel="50000" decel="50000" fill="hold" nodeType="withEffect">
                                  <p:stCondLst>
                                    <p:cond delay="0"/>
                                  </p:stCondLst>
                                  <p:childTnLst>
                                    <p:animMotion origin="layout" path="M -1.66667E-6 -6.17284E-7 L 1.14931 -0.03025 " pathEditMode="relative" rAng="0" ptsTypes="AA">
                                      <p:cBhvr>
                                        <p:cTn id="15" dur="2000" fill="hold"/>
                                        <p:tgtEl>
                                          <p:spTgt spid="4"/>
                                        </p:tgtEl>
                                        <p:attrNameLst>
                                          <p:attrName>ppt_x</p:attrName>
                                          <p:attrName>ppt_y</p:attrName>
                                        </p:attrNameLst>
                                      </p:cBhvr>
                                      <p:rCtr x="57465" y="-1512"/>
                                    </p:animMotion>
                                  </p:childTnLst>
                                </p:cTn>
                              </p:par>
                              <p:par>
                                <p:cTn id="16" presetID="42"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par>
                                <p:cTn id="26" presetID="31"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p:cTn id="28" dur="1000" fill="hold"/>
                                        <p:tgtEl>
                                          <p:spTgt spid="37"/>
                                        </p:tgtEl>
                                        <p:attrNameLst>
                                          <p:attrName>ppt_w</p:attrName>
                                        </p:attrNameLst>
                                      </p:cBhvr>
                                      <p:tavLst>
                                        <p:tav tm="0">
                                          <p:val>
                                            <p:fltVal val="0"/>
                                          </p:val>
                                        </p:tav>
                                        <p:tav tm="100000">
                                          <p:val>
                                            <p:strVal val="#ppt_w"/>
                                          </p:val>
                                        </p:tav>
                                      </p:tavLst>
                                    </p:anim>
                                    <p:anim calcmode="lin" valueType="num">
                                      <p:cBhvr>
                                        <p:cTn id="29" dur="1000" fill="hold"/>
                                        <p:tgtEl>
                                          <p:spTgt spid="37"/>
                                        </p:tgtEl>
                                        <p:attrNameLst>
                                          <p:attrName>ppt_h</p:attrName>
                                        </p:attrNameLst>
                                      </p:cBhvr>
                                      <p:tavLst>
                                        <p:tav tm="0">
                                          <p:val>
                                            <p:fltVal val="0"/>
                                          </p:val>
                                        </p:tav>
                                        <p:tav tm="100000">
                                          <p:val>
                                            <p:strVal val="#ppt_h"/>
                                          </p:val>
                                        </p:tav>
                                      </p:tavLst>
                                    </p:anim>
                                    <p:anim calcmode="lin" valueType="num">
                                      <p:cBhvr>
                                        <p:cTn id="30" dur="1000" fill="hold"/>
                                        <p:tgtEl>
                                          <p:spTgt spid="37"/>
                                        </p:tgtEl>
                                        <p:attrNameLst>
                                          <p:attrName>style.rotation</p:attrName>
                                        </p:attrNameLst>
                                      </p:cBhvr>
                                      <p:tavLst>
                                        <p:tav tm="0">
                                          <p:val>
                                            <p:fltVal val="90"/>
                                          </p:val>
                                        </p:tav>
                                        <p:tav tm="100000">
                                          <p:val>
                                            <p:fltVal val="0"/>
                                          </p:val>
                                        </p:tav>
                                      </p:tavLst>
                                    </p:anim>
                                    <p:animEffect transition="in" filter="fade">
                                      <p:cBhvr>
                                        <p:cTn id="31" dur="1000"/>
                                        <p:tgtEl>
                                          <p:spTgt spid="37"/>
                                        </p:tgtEl>
                                      </p:cBhvr>
                                    </p:animEffect>
                                  </p:childTnLst>
                                </p:cTn>
                              </p:par>
                              <p:par>
                                <p:cTn id="32" presetID="32" presetClass="emph" presetSubtype="0" repeatCount="4000" fill="hold" nodeType="withEffect">
                                  <p:stCondLst>
                                    <p:cond delay="5250"/>
                                  </p:stCondLst>
                                  <p:childTnLst>
                                    <p:animRot by="120000">
                                      <p:cBhvr>
                                        <p:cTn id="33" dur="200" fill="hold">
                                          <p:stCondLst>
                                            <p:cond delay="0"/>
                                          </p:stCondLst>
                                        </p:cTn>
                                        <p:tgtEl>
                                          <p:spTgt spid="37"/>
                                        </p:tgtEl>
                                        <p:attrNameLst>
                                          <p:attrName>r</p:attrName>
                                        </p:attrNameLst>
                                      </p:cBhvr>
                                    </p:animRot>
                                    <p:animRot by="-240000">
                                      <p:cBhvr>
                                        <p:cTn id="34" dur="400" fill="hold">
                                          <p:stCondLst>
                                            <p:cond delay="400"/>
                                          </p:stCondLst>
                                        </p:cTn>
                                        <p:tgtEl>
                                          <p:spTgt spid="37"/>
                                        </p:tgtEl>
                                        <p:attrNameLst>
                                          <p:attrName>r</p:attrName>
                                        </p:attrNameLst>
                                      </p:cBhvr>
                                    </p:animRot>
                                    <p:animRot by="240000">
                                      <p:cBhvr>
                                        <p:cTn id="35" dur="400" fill="hold">
                                          <p:stCondLst>
                                            <p:cond delay="800"/>
                                          </p:stCondLst>
                                        </p:cTn>
                                        <p:tgtEl>
                                          <p:spTgt spid="37"/>
                                        </p:tgtEl>
                                        <p:attrNameLst>
                                          <p:attrName>r</p:attrName>
                                        </p:attrNameLst>
                                      </p:cBhvr>
                                    </p:animRot>
                                    <p:animRot by="-240000">
                                      <p:cBhvr>
                                        <p:cTn id="36" dur="400" fill="hold">
                                          <p:stCondLst>
                                            <p:cond delay="1200"/>
                                          </p:stCondLst>
                                        </p:cTn>
                                        <p:tgtEl>
                                          <p:spTgt spid="37"/>
                                        </p:tgtEl>
                                        <p:attrNameLst>
                                          <p:attrName>r</p:attrName>
                                        </p:attrNameLst>
                                      </p:cBhvr>
                                    </p:animRot>
                                    <p:animRot by="120000">
                                      <p:cBhvr>
                                        <p:cTn id="37" dur="400" fill="hold">
                                          <p:stCondLst>
                                            <p:cond delay="16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4076125" y="1531389"/>
            <a:ext cx="4778315" cy="3119913"/>
          </a:xfrm>
          <a:prstGeom prst="rect">
            <a:avLst/>
          </a:prstGeom>
          <a:solidFill>
            <a:srgbClr val="EEEADF"/>
          </a:solidFill>
          <a:ln>
            <a:solidFill>
              <a:srgbClr val="EEEAD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050"/>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rcRect l="47691" t="35532" r="33173" b="18303"/>
          <a:stretch>
            <a:fillRect/>
          </a:stretch>
        </p:blipFill>
        <p:spPr bwMode="auto">
          <a:xfrm>
            <a:off x="447318" y="606074"/>
            <a:ext cx="2971800" cy="337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l="40643" t="26590" r="43959" b="58936"/>
          <a:stretch>
            <a:fillRect/>
          </a:stretch>
        </p:blipFill>
        <p:spPr bwMode="auto">
          <a:xfrm rot="19283594">
            <a:off x="2679230" y="3309198"/>
            <a:ext cx="1618059" cy="856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rotWithShape="1">
          <a:blip r:embed="rId4"/>
          <a:srcRect l="19728" t="27029" r="31382" b="58498"/>
          <a:stretch/>
        </p:blipFill>
        <p:spPr>
          <a:xfrm>
            <a:off x="174070" y="354256"/>
            <a:ext cx="3706416" cy="616744"/>
          </a:xfrm>
          <a:prstGeom prst="rect">
            <a:avLst/>
          </a:prstGeom>
          <a:effectLst>
            <a:outerShdw blurRad="50800" dist="38100" dir="2700000" algn="tl" rotWithShape="0">
              <a:prstClr val="black">
                <a:alpha val="40000"/>
              </a:prstClr>
            </a:outerShdw>
          </a:effectLst>
        </p:spPr>
      </p:pic>
      <p:pic>
        <p:nvPicPr>
          <p:cNvPr id="21" name="Picture 20"/>
          <p:cNvPicPr>
            <a:picLocks noChangeAspect="1"/>
          </p:cNvPicPr>
          <p:nvPr/>
        </p:nvPicPr>
        <p:blipFill rotWithShape="1">
          <a:blip r:embed="rId4"/>
          <a:srcRect l="19728" t="27029" r="31382" b="58498"/>
          <a:stretch/>
        </p:blipFill>
        <p:spPr>
          <a:xfrm>
            <a:off x="4779785" y="1290405"/>
            <a:ext cx="3707606" cy="616744"/>
          </a:xfrm>
          <a:prstGeom prst="rect">
            <a:avLst/>
          </a:prstGeom>
          <a:effectLst>
            <a:outerShdw blurRad="50800" dist="38100" dir="2700000" algn="tl" rotWithShape="0">
              <a:prstClr val="black">
                <a:alpha val="40000"/>
              </a:prstClr>
            </a:outerShdw>
          </a:effectLst>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rcRect l="2" r="85606" b="89238"/>
          <a:stretch>
            <a:fillRect/>
          </a:stretch>
        </p:blipFill>
        <p:spPr bwMode="auto">
          <a:xfrm>
            <a:off x="3856672" y="915837"/>
            <a:ext cx="703660" cy="93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6">
            <a:extLst>
              <a:ext uri="{BEBA8EAE-BF5A-486C-A8C5-ECC9F3942E4B}">
                <a14:imgProps xmlns:a14="http://schemas.microsoft.com/office/drawing/2010/main">
                  <a14:imgLayer r:embed="rId7">
                    <a14:imgEffect>
                      <a14:backgroundRemoval t="9942" b="90058" l="7520" r="94727">
                        <a14:foregroundMark x1="39941" y1="39376" x2="36328" y2="59064"/>
                        <a14:foregroundMark x1="39063" y1="70760" x2="37207" y2="90448"/>
                        <a14:foregroundMark x1="7617" y1="53606" x2="10742" y2="53606"/>
                        <a14:foregroundMark x1="88477" y1="40156" x2="94727" y2="38402"/>
                        <a14:foregroundMark x1="46680" y1="47368" x2="48926" y2="47368"/>
                        <a14:foregroundMark x1="49805" y1="48343" x2="51172" y2="47368"/>
                      </a14:backgroundRemoval>
                    </a14:imgEffect>
                  </a14:imgLayer>
                </a14:imgProps>
              </a:ext>
            </a:extLst>
          </a:blip>
          <a:srcRect/>
          <a:stretch/>
        </p:blipFill>
        <p:spPr bwMode="auto">
          <a:xfrm>
            <a:off x="-24015" y="3320695"/>
            <a:ext cx="1798585" cy="10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rcRect l="2" r="85606" b="89238"/>
          <a:stretch>
            <a:fillRect/>
          </a:stretch>
        </p:blipFill>
        <p:spPr bwMode="auto">
          <a:xfrm>
            <a:off x="9764" y="137563"/>
            <a:ext cx="704850" cy="93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rcRect l="2" r="85606" b="89238"/>
          <a:stretch>
            <a:fillRect/>
          </a:stretch>
        </p:blipFill>
        <p:spPr bwMode="auto">
          <a:xfrm flipH="1">
            <a:off x="2933106" y="3091346"/>
            <a:ext cx="704850" cy="93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1B6A6CC4-F901-4751-BC4B-CEF5FA387C5B}"/>
              </a:ext>
            </a:extLst>
          </p:cNvPr>
          <p:cNvSpPr/>
          <p:nvPr/>
        </p:nvSpPr>
        <p:spPr>
          <a:xfrm>
            <a:off x="516460" y="1083459"/>
            <a:ext cx="2676320" cy="2308324"/>
          </a:xfrm>
          <a:prstGeom prst="rect">
            <a:avLst/>
          </a:prstGeom>
        </p:spPr>
        <p:txBody>
          <a:bodyPr wrap="square">
            <a:spAutoFit/>
          </a:bodyPr>
          <a:lstStyle/>
          <a:p>
            <a:pPr algn="ctr"/>
            <a:r>
              <a:rPr lang="vi-VN" sz="3600" b="1" dirty="0">
                <a:latin typeface="+mj-lt"/>
              </a:rPr>
              <a:t>Trống đồng Đông Sơn đa dạng như thế </a:t>
            </a:r>
            <a:r>
              <a:rPr lang="vi-VN" sz="3600" b="1">
                <a:latin typeface="+mj-lt"/>
              </a:rPr>
              <a:t>nào?</a:t>
            </a:r>
            <a:endParaRPr lang="en-US" sz="3600" b="1" dirty="0">
              <a:latin typeface="+mj-lt"/>
              <a:cs typeface="Times New Roman" panose="02020603050405020304" pitchFamily="18" charset="0"/>
            </a:endParaRPr>
          </a:p>
        </p:txBody>
      </p:sp>
      <p:sp>
        <p:nvSpPr>
          <p:cNvPr id="20" name="Rectangle 19">
            <a:extLst>
              <a:ext uri="{FF2B5EF4-FFF2-40B4-BE49-F238E27FC236}">
                <a16:creationId xmlns:a16="http://schemas.microsoft.com/office/drawing/2014/main" id="{C30D8058-BEFC-47D0-BF64-F65ADAD49BF5}"/>
              </a:ext>
            </a:extLst>
          </p:cNvPr>
          <p:cNvSpPr/>
          <p:nvPr/>
        </p:nvSpPr>
        <p:spPr>
          <a:xfrm>
            <a:off x="4148044" y="1898867"/>
            <a:ext cx="4582904" cy="2677656"/>
          </a:xfrm>
          <a:prstGeom prst="rect">
            <a:avLst/>
          </a:prstGeom>
        </p:spPr>
        <p:txBody>
          <a:bodyPr wrap="square">
            <a:spAutoFit/>
          </a:bodyPr>
          <a:lstStyle/>
          <a:p>
            <a:pPr algn="just"/>
            <a:r>
              <a:rPr lang="vi-VN" sz="2800" b="1" dirty="0">
                <a:latin typeface="+mj-lt"/>
              </a:rPr>
              <a:t>Trống đồng Đông Sơn rất đa dạng. Chúng không chỉ khác nhau về hình dáng, kích thước mà còn khác nhau cả về phong cách trang trí, cách sắp xếp hoa </a:t>
            </a:r>
            <a:r>
              <a:rPr lang="vi-VN" sz="2800" b="1">
                <a:latin typeface="+mj-lt"/>
              </a:rPr>
              <a:t>văn.</a:t>
            </a:r>
            <a:endParaRPr lang="en-US" sz="2800" b="1" dirty="0">
              <a:latin typeface="+mj-lt"/>
              <a:cs typeface="Times New Roman" panose="02020603050405020304" pitchFamily="18" charset="0"/>
            </a:endParaRPr>
          </a:p>
        </p:txBody>
      </p:sp>
      <p:pic>
        <p:nvPicPr>
          <p:cNvPr id="5" name="Picture 4" descr="A drawing of a boat&#10;&#10;Description automatically generated with medium confidence">
            <a:extLst>
              <a:ext uri="{FF2B5EF4-FFF2-40B4-BE49-F238E27FC236}">
                <a16:creationId xmlns:a16="http://schemas.microsoft.com/office/drawing/2014/main" id="{D60021F6-523F-428E-AD44-EF16294AFA6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48" b="89791" l="5024" r="91627">
                        <a14:foregroundMark x1="6579" y1="48429" x2="15789" y2="51832"/>
                        <a14:foregroundMark x1="14234" y1="33770" x2="30383" y2="49738"/>
                        <a14:foregroundMark x1="14713" y1="24607" x2="20096" y2="29319"/>
                        <a14:foregroundMark x1="13517" y1="22775" x2="18182" y2="29843"/>
                        <a14:foregroundMark x1="13756" y1="18325" x2="15789" y2="25654"/>
                        <a14:foregroundMark x1="13636" y1="21728" x2="11962" y2="36387"/>
                        <a14:foregroundMark x1="58852" y1="47644" x2="67584" y2="56021"/>
                        <a14:foregroundMark x1="67584" y1="56021" x2="68182" y2="56021"/>
                        <a14:foregroundMark x1="39354" y1="49738" x2="52632" y2="51047"/>
                        <a14:foregroundMark x1="52632" y1="51047" x2="71411" y2="50524"/>
                        <a14:foregroundMark x1="80981" y1="32723" x2="86962" y2="53403"/>
                        <a14:foregroundMark x1="86962" y1="53403" x2="86962" y2="53403"/>
                        <a14:foregroundMark x1="82775" y1="31414" x2="84809" y2="28534"/>
                        <a14:foregroundMark x1="86364" y1="37958" x2="91746" y2="48168"/>
                        <a14:foregroundMark x1="13995" y1="17801" x2="8373" y2="42408"/>
                        <a14:foregroundMark x1="8373" y1="42408" x2="6699" y2="46335"/>
                        <a14:foregroundMark x1="10048" y1="33246" x2="8134" y2="46073"/>
                        <a14:foregroundMark x1="5024" y1="45812" x2="11722" y2="37958"/>
                      </a14:backgroundRemoval>
                    </a14:imgEffect>
                  </a14:imgLayer>
                </a14:imgProps>
              </a:ext>
            </a:extLst>
          </a:blip>
          <a:stretch>
            <a:fillRect/>
          </a:stretch>
        </p:blipFill>
        <p:spPr>
          <a:xfrm>
            <a:off x="3890451" y="-1117612"/>
            <a:ext cx="5402245" cy="2328672"/>
          </a:xfrm>
          <a:prstGeom prst="rect">
            <a:avLst/>
          </a:prstGeom>
        </p:spPr>
      </p:pic>
      <p:pic>
        <p:nvPicPr>
          <p:cNvPr id="7" name="Picture 6" descr="Diagram&#10;&#10;Description automatically generated">
            <a:extLst>
              <a:ext uri="{FF2B5EF4-FFF2-40B4-BE49-F238E27FC236}">
                <a16:creationId xmlns:a16="http://schemas.microsoft.com/office/drawing/2014/main" id="{E2D9CA22-AE69-4632-98BD-921CF5A1329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216" b="89437" l="2540" r="99153">
                        <a14:foregroundMark x1="6491" y1="45305" x2="10160" y2="46948"/>
                        <a14:foregroundMark x1="3198" y1="54225" x2="2634" y2="51643"/>
                        <a14:foregroundMark x1="88523" y1="16432" x2="99153" y2="8216"/>
                        <a14:foregroundMark x1="99153" y1="8216" x2="99153" y2="8216"/>
                        <a14:backgroundMark x1="65945" y1="12441" x2="76294" y2="8920"/>
                        <a14:backgroundMark x1="71308" y1="15258" x2="73754" y2="18310"/>
                      </a14:backgroundRemoval>
                    </a14:imgEffect>
                  </a14:imgLayer>
                </a14:imgProps>
              </a:ext>
            </a:extLst>
          </a:blip>
          <a:stretch>
            <a:fillRect/>
          </a:stretch>
        </p:blipFill>
        <p:spPr>
          <a:xfrm flipH="1">
            <a:off x="7252016" y="4028368"/>
            <a:ext cx="1891984" cy="958741"/>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rcRect l="2" r="85606" b="89238"/>
          <a:stretch>
            <a:fillRect/>
          </a:stretch>
        </p:blipFill>
        <p:spPr bwMode="auto">
          <a:xfrm flipH="1">
            <a:off x="8536010" y="3824845"/>
            <a:ext cx="704850" cy="93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Scale>
                                      <p:cBhvr>
                                        <p:cTn id="7" dur="10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5"/>
                                        </p:tgtEl>
                                        <p:attrNameLst>
                                          <p:attrName>ppt_x</p:attrName>
                                          <p:attrName>ppt_y</p:attrName>
                                        </p:attrNameLst>
                                      </p:cBhvr>
                                    </p:animMotion>
                                    <p:animEffect transition="in" filter="fade">
                                      <p:cBhvr>
                                        <p:cTn id="9" dur="1000"/>
                                        <p:tgtEl>
                                          <p:spTgt spid="25"/>
                                        </p:tgtEl>
                                      </p:cBhvr>
                                    </p:animEffect>
                                  </p:childTnLst>
                                </p:cTn>
                              </p:par>
                            </p:childTnLst>
                          </p:cTn>
                        </p:par>
                        <p:par>
                          <p:cTn id="10" fill="hold">
                            <p:stCondLst>
                              <p:cond delay="1000"/>
                            </p:stCondLst>
                            <p:childTnLst>
                              <p:par>
                                <p:cTn id="11" presetID="5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Scale>
                                      <p:cBhvr>
                                        <p:cTn id="13"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8"/>
                                        </p:tgtEl>
                                        <p:attrNameLst>
                                          <p:attrName>ppt_x</p:attrName>
                                          <p:attrName>ppt_y</p:attrName>
                                        </p:attrNameLst>
                                      </p:cBhvr>
                                    </p:animMotion>
                                    <p:animEffect transition="in" filter="fade">
                                      <p:cBhvr>
                                        <p:cTn id="15" dur="1000"/>
                                        <p:tgtEl>
                                          <p:spTgt spid="18"/>
                                        </p:tgtEl>
                                      </p:cBhvr>
                                    </p:animEffect>
                                  </p:childTnLst>
                                </p:cTn>
                              </p:par>
                            </p:childTnLst>
                          </p:cTn>
                        </p:par>
                        <p:par>
                          <p:cTn id="16" fill="hold" nodeType="withGroup">
                            <p:stCondLst>
                              <p:cond delay="2000"/>
                            </p:stCondLst>
                            <p:childTnLst>
                              <p:par>
                                <p:cTn id="17" presetID="22" presetClass="entr" presetSubtype="1"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1000"/>
                                        <p:tgtEl>
                                          <p:spTgt spid="17"/>
                                        </p:tgtEl>
                                      </p:cBhvr>
                                    </p:animEffect>
                                  </p:childTnLst>
                                </p:cTn>
                              </p:par>
                            </p:childTnLst>
                          </p:cTn>
                        </p:par>
                        <p:par>
                          <p:cTn id="20" fill="hold">
                            <p:stCondLst>
                              <p:cond delay="3000"/>
                            </p:stCondLst>
                            <p:childTnLst>
                              <p:par>
                                <p:cTn id="21" presetID="6" presetClass="entr" presetSubtype="16"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circle(in)">
                                      <p:cBhvr>
                                        <p:cTn id="23" dur="2000"/>
                                        <p:tgtEl>
                                          <p:spTgt spid="16"/>
                                        </p:tgtEl>
                                      </p:cBhvr>
                                    </p:animEffect>
                                  </p:childTnLst>
                                </p:cTn>
                              </p:par>
                            </p:childTnLst>
                          </p:cTn>
                        </p:par>
                        <p:par>
                          <p:cTn id="24" fill="hold">
                            <p:stCondLst>
                              <p:cond delay="5000"/>
                            </p:stCondLst>
                            <p:childTnLst>
                              <p:par>
                                <p:cTn id="25" presetID="52"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Scale>
                                      <p:cBhvr>
                                        <p:cTn id="27"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8"/>
                                        </p:tgtEl>
                                        <p:attrNameLst>
                                          <p:attrName>ppt_x</p:attrName>
                                          <p:attrName>ppt_y</p:attrName>
                                        </p:attrNameLst>
                                      </p:cBhvr>
                                    </p:animMotion>
                                    <p:animEffect transition="in" filter="fade">
                                      <p:cBhvr>
                                        <p:cTn id="29" dur="1000"/>
                                        <p:tgtEl>
                                          <p:spTgt spid="8"/>
                                        </p:tgtEl>
                                      </p:cBhvr>
                                    </p:animEffect>
                                  </p:childTnLst>
                                </p:cTn>
                              </p:par>
                            </p:childTnLst>
                          </p:cTn>
                        </p:par>
                        <p:par>
                          <p:cTn id="30" fill="hold">
                            <p:stCondLst>
                              <p:cond delay="6000"/>
                            </p:stCondLst>
                            <p:childTnLst>
                              <p:par>
                                <p:cTn id="31" presetID="30" presetClass="entr" presetSubtype="0" fill="hold"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800" decel="100000"/>
                                        <p:tgtEl>
                                          <p:spTgt spid="27"/>
                                        </p:tgtEl>
                                      </p:cBhvr>
                                    </p:animEffect>
                                    <p:anim calcmode="lin" valueType="num">
                                      <p:cBhvr>
                                        <p:cTn id="34" dur="800" decel="100000" fill="hold"/>
                                        <p:tgtEl>
                                          <p:spTgt spid="27"/>
                                        </p:tgtEl>
                                        <p:attrNameLst>
                                          <p:attrName>style.rotation</p:attrName>
                                        </p:attrNameLst>
                                      </p:cBhvr>
                                      <p:tavLst>
                                        <p:tav tm="0">
                                          <p:val>
                                            <p:fltVal val="-90"/>
                                          </p:val>
                                        </p:tav>
                                        <p:tav tm="100000">
                                          <p:val>
                                            <p:fltVal val="0"/>
                                          </p:val>
                                        </p:tav>
                                      </p:tavLst>
                                    </p:anim>
                                    <p:anim calcmode="lin" valueType="num">
                                      <p:cBhvr>
                                        <p:cTn id="35" dur="800" decel="100000" fill="hold"/>
                                        <p:tgtEl>
                                          <p:spTgt spid="27"/>
                                        </p:tgtEl>
                                        <p:attrNameLst>
                                          <p:attrName>ppt_x</p:attrName>
                                        </p:attrNameLst>
                                      </p:cBhvr>
                                      <p:tavLst>
                                        <p:tav tm="0">
                                          <p:val>
                                            <p:strVal val="#ppt_x+0.4"/>
                                          </p:val>
                                        </p:tav>
                                        <p:tav tm="100000">
                                          <p:val>
                                            <p:strVal val="#ppt_x-0.05"/>
                                          </p:val>
                                        </p:tav>
                                      </p:tavLst>
                                    </p:anim>
                                    <p:anim calcmode="lin" valueType="num">
                                      <p:cBhvr>
                                        <p:cTn id="36" dur="800" decel="100000" fill="hold"/>
                                        <p:tgtEl>
                                          <p:spTgt spid="27"/>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27"/>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27"/>
                                        </p:tgtEl>
                                        <p:attrNameLst>
                                          <p:attrName>ppt_y</p:attrName>
                                        </p:attrNameLst>
                                      </p:cBhvr>
                                      <p:tavLst>
                                        <p:tav tm="0">
                                          <p:val>
                                            <p:strVal val="#ppt_y+0.1"/>
                                          </p:val>
                                        </p:tav>
                                        <p:tav tm="100000">
                                          <p:val>
                                            <p:strVal val="#ppt_y"/>
                                          </p:val>
                                        </p:tav>
                                      </p:tavLst>
                                    </p:anim>
                                  </p:childTnLst>
                                </p:cTn>
                              </p:par>
                              <p:par>
                                <p:cTn id="39" presetID="30"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800" decel="100000"/>
                                        <p:tgtEl>
                                          <p:spTgt spid="28"/>
                                        </p:tgtEl>
                                      </p:cBhvr>
                                    </p:animEffect>
                                    <p:anim calcmode="lin" valueType="num">
                                      <p:cBhvr>
                                        <p:cTn id="42" dur="800" decel="100000" fill="hold"/>
                                        <p:tgtEl>
                                          <p:spTgt spid="28"/>
                                        </p:tgtEl>
                                        <p:attrNameLst>
                                          <p:attrName>style.rotation</p:attrName>
                                        </p:attrNameLst>
                                      </p:cBhvr>
                                      <p:tavLst>
                                        <p:tav tm="0">
                                          <p:val>
                                            <p:fltVal val="-90"/>
                                          </p:val>
                                        </p:tav>
                                        <p:tav tm="100000">
                                          <p:val>
                                            <p:fltVal val="0"/>
                                          </p:val>
                                        </p:tav>
                                      </p:tavLst>
                                    </p:anim>
                                    <p:anim calcmode="lin" valueType="num">
                                      <p:cBhvr>
                                        <p:cTn id="43" dur="800" decel="100000" fill="hold"/>
                                        <p:tgtEl>
                                          <p:spTgt spid="28"/>
                                        </p:tgtEl>
                                        <p:attrNameLst>
                                          <p:attrName>ppt_x</p:attrName>
                                        </p:attrNameLst>
                                      </p:cBhvr>
                                      <p:tavLst>
                                        <p:tav tm="0">
                                          <p:val>
                                            <p:strVal val="#ppt_x+0.4"/>
                                          </p:val>
                                        </p:tav>
                                        <p:tav tm="100000">
                                          <p:val>
                                            <p:strVal val="#ppt_x-0.05"/>
                                          </p:val>
                                        </p:tav>
                                      </p:tavLst>
                                    </p:anim>
                                    <p:anim calcmode="lin" valueType="num">
                                      <p:cBhvr>
                                        <p:cTn id="44" dur="800" decel="100000" fill="hold"/>
                                        <p:tgtEl>
                                          <p:spTgt spid="28"/>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28"/>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28"/>
                                        </p:tgtEl>
                                        <p:attrNameLst>
                                          <p:attrName>ppt_y</p:attrName>
                                        </p:attrNameLst>
                                      </p:cBhvr>
                                      <p:tavLst>
                                        <p:tav tm="0">
                                          <p:val>
                                            <p:strVal val="#ppt_y+0.1"/>
                                          </p:val>
                                        </p:tav>
                                        <p:tav tm="100000">
                                          <p:val>
                                            <p:strVal val="#ppt_y"/>
                                          </p:val>
                                        </p:tav>
                                      </p:tavLst>
                                    </p:anim>
                                  </p:childTnLst>
                                </p:cTn>
                              </p:par>
                              <p:par>
                                <p:cTn id="47" presetID="32" presetClass="emph" presetSubtype="0" fill="hold" nodeType="withEffect">
                                  <p:stCondLst>
                                    <p:cond delay="0"/>
                                  </p:stCondLst>
                                  <p:childTnLst>
                                    <p:animRot by="120000">
                                      <p:cBhvr>
                                        <p:cTn id="48" dur="100" fill="hold">
                                          <p:stCondLst>
                                            <p:cond delay="0"/>
                                          </p:stCondLst>
                                        </p:cTn>
                                        <p:tgtEl>
                                          <p:spTgt spid="27"/>
                                        </p:tgtEl>
                                        <p:attrNameLst>
                                          <p:attrName>r</p:attrName>
                                        </p:attrNameLst>
                                      </p:cBhvr>
                                    </p:animRot>
                                    <p:animRot by="-240000">
                                      <p:cBhvr>
                                        <p:cTn id="49" dur="200" fill="hold">
                                          <p:stCondLst>
                                            <p:cond delay="200"/>
                                          </p:stCondLst>
                                        </p:cTn>
                                        <p:tgtEl>
                                          <p:spTgt spid="27"/>
                                        </p:tgtEl>
                                        <p:attrNameLst>
                                          <p:attrName>r</p:attrName>
                                        </p:attrNameLst>
                                      </p:cBhvr>
                                    </p:animRot>
                                    <p:animRot by="240000">
                                      <p:cBhvr>
                                        <p:cTn id="50" dur="200" fill="hold">
                                          <p:stCondLst>
                                            <p:cond delay="400"/>
                                          </p:stCondLst>
                                        </p:cTn>
                                        <p:tgtEl>
                                          <p:spTgt spid="27"/>
                                        </p:tgtEl>
                                        <p:attrNameLst>
                                          <p:attrName>r</p:attrName>
                                        </p:attrNameLst>
                                      </p:cBhvr>
                                    </p:animRot>
                                    <p:animRot by="-240000">
                                      <p:cBhvr>
                                        <p:cTn id="51" dur="200" fill="hold">
                                          <p:stCondLst>
                                            <p:cond delay="600"/>
                                          </p:stCondLst>
                                        </p:cTn>
                                        <p:tgtEl>
                                          <p:spTgt spid="27"/>
                                        </p:tgtEl>
                                        <p:attrNameLst>
                                          <p:attrName>r</p:attrName>
                                        </p:attrNameLst>
                                      </p:cBhvr>
                                    </p:animRot>
                                    <p:animRot by="120000">
                                      <p:cBhvr>
                                        <p:cTn id="52" dur="200" fill="hold">
                                          <p:stCondLst>
                                            <p:cond delay="800"/>
                                          </p:stCondLst>
                                        </p:cTn>
                                        <p:tgtEl>
                                          <p:spTgt spid="27"/>
                                        </p:tgtEl>
                                        <p:attrNameLst>
                                          <p:attrName>r</p:attrName>
                                        </p:attrNameLst>
                                      </p:cBhvr>
                                    </p:animRot>
                                  </p:childTnLst>
                                </p:cTn>
                              </p:par>
                              <p:par>
                                <p:cTn id="53" presetID="32" presetClass="emph" presetSubtype="0" fill="hold" nodeType="withEffect">
                                  <p:stCondLst>
                                    <p:cond delay="0"/>
                                  </p:stCondLst>
                                  <p:childTnLst>
                                    <p:animRot by="120000">
                                      <p:cBhvr>
                                        <p:cTn id="54" dur="100" fill="hold">
                                          <p:stCondLst>
                                            <p:cond delay="0"/>
                                          </p:stCondLst>
                                        </p:cTn>
                                        <p:tgtEl>
                                          <p:spTgt spid="28"/>
                                        </p:tgtEl>
                                        <p:attrNameLst>
                                          <p:attrName>r</p:attrName>
                                        </p:attrNameLst>
                                      </p:cBhvr>
                                    </p:animRot>
                                    <p:animRot by="-240000">
                                      <p:cBhvr>
                                        <p:cTn id="55" dur="200" fill="hold">
                                          <p:stCondLst>
                                            <p:cond delay="200"/>
                                          </p:stCondLst>
                                        </p:cTn>
                                        <p:tgtEl>
                                          <p:spTgt spid="28"/>
                                        </p:tgtEl>
                                        <p:attrNameLst>
                                          <p:attrName>r</p:attrName>
                                        </p:attrNameLst>
                                      </p:cBhvr>
                                    </p:animRot>
                                    <p:animRot by="240000">
                                      <p:cBhvr>
                                        <p:cTn id="56" dur="200" fill="hold">
                                          <p:stCondLst>
                                            <p:cond delay="400"/>
                                          </p:stCondLst>
                                        </p:cTn>
                                        <p:tgtEl>
                                          <p:spTgt spid="28"/>
                                        </p:tgtEl>
                                        <p:attrNameLst>
                                          <p:attrName>r</p:attrName>
                                        </p:attrNameLst>
                                      </p:cBhvr>
                                    </p:animRot>
                                    <p:animRot by="-240000">
                                      <p:cBhvr>
                                        <p:cTn id="57" dur="200" fill="hold">
                                          <p:stCondLst>
                                            <p:cond delay="600"/>
                                          </p:stCondLst>
                                        </p:cTn>
                                        <p:tgtEl>
                                          <p:spTgt spid="28"/>
                                        </p:tgtEl>
                                        <p:attrNameLst>
                                          <p:attrName>r</p:attrName>
                                        </p:attrNameLst>
                                      </p:cBhvr>
                                    </p:animRot>
                                    <p:animRot by="120000">
                                      <p:cBhvr>
                                        <p:cTn id="58" dur="200" fill="hold">
                                          <p:stCondLst>
                                            <p:cond delay="800"/>
                                          </p:stCondLst>
                                        </p:cTn>
                                        <p:tgtEl>
                                          <p:spTgt spid="28"/>
                                        </p:tgtEl>
                                        <p:attrNameLst>
                                          <p:attrName>r</p:attrName>
                                        </p:attrNameLst>
                                      </p:cBhvr>
                                    </p:animRot>
                                  </p:childTnLst>
                                </p:cTn>
                              </p:par>
                            </p:childTnLst>
                          </p:cTn>
                        </p:par>
                      </p:childTnLst>
                    </p:cTn>
                  </p:par>
                  <p:par>
                    <p:cTn id="59" fill="hold">
                      <p:stCondLst>
                        <p:cond delay="indefinite"/>
                      </p:stCondLst>
                      <p:childTnLst>
                        <p:par>
                          <p:cTn id="60" fill="hold">
                            <p:stCondLst>
                              <p:cond delay="0"/>
                            </p:stCondLst>
                            <p:childTnLst>
                              <p:par>
                                <p:cTn id="61" presetID="52"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animScale>
                                      <p:cBhvr>
                                        <p:cTn id="63"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4" dur="1000" decel="50000" fill="hold">
                                          <p:stCondLst>
                                            <p:cond delay="0"/>
                                          </p:stCondLst>
                                        </p:cTn>
                                        <p:tgtEl>
                                          <p:spTgt spid="21"/>
                                        </p:tgtEl>
                                        <p:attrNameLst>
                                          <p:attrName>ppt_x</p:attrName>
                                          <p:attrName>ppt_y</p:attrName>
                                        </p:attrNameLst>
                                      </p:cBhvr>
                                    </p:animMotion>
                                    <p:animEffect transition="in" filter="fade">
                                      <p:cBhvr>
                                        <p:cTn id="65" dur="1000"/>
                                        <p:tgtEl>
                                          <p:spTgt spid="21"/>
                                        </p:tgtEl>
                                      </p:cBhvr>
                                    </p:animEffect>
                                  </p:childTnLst>
                                </p:cTn>
                              </p:par>
                            </p:childTnLst>
                          </p:cTn>
                        </p:par>
                        <p:par>
                          <p:cTn id="66" fill="hold">
                            <p:stCondLst>
                              <p:cond delay="1000"/>
                            </p:stCondLst>
                            <p:childTnLst>
                              <p:par>
                                <p:cTn id="67" presetID="22" presetClass="entr" presetSubtype="1" fill="hold" grpId="0" nodeType="after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wipe(up)">
                                      <p:cBhvr>
                                        <p:cTn id="69" dur="1000"/>
                                        <p:tgtEl>
                                          <p:spTgt spid="26"/>
                                        </p:tgtEl>
                                      </p:cBhvr>
                                    </p:animEffect>
                                  </p:childTnLst>
                                </p:cTn>
                              </p:par>
                            </p:childTnLst>
                          </p:cTn>
                        </p:par>
                        <p:par>
                          <p:cTn id="70" fill="hold">
                            <p:stCondLst>
                              <p:cond delay="2000"/>
                            </p:stCondLst>
                            <p:childTnLst>
                              <p:par>
                                <p:cTn id="71" presetID="26" presetClass="entr" presetSubtype="0" fill="hold" grpId="0" nodeType="after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wipe(down)">
                                      <p:cBhvr>
                                        <p:cTn id="73" dur="580">
                                          <p:stCondLst>
                                            <p:cond delay="0"/>
                                          </p:stCondLst>
                                        </p:cTn>
                                        <p:tgtEl>
                                          <p:spTgt spid="20"/>
                                        </p:tgtEl>
                                      </p:cBhvr>
                                    </p:animEffect>
                                    <p:anim calcmode="lin" valueType="num">
                                      <p:cBhvr>
                                        <p:cTn id="7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79" dur="26">
                                          <p:stCondLst>
                                            <p:cond delay="650"/>
                                          </p:stCondLst>
                                        </p:cTn>
                                        <p:tgtEl>
                                          <p:spTgt spid="20"/>
                                        </p:tgtEl>
                                      </p:cBhvr>
                                      <p:to x="100000" y="60000"/>
                                    </p:animScale>
                                    <p:animScale>
                                      <p:cBhvr>
                                        <p:cTn id="80" dur="166" decel="50000">
                                          <p:stCondLst>
                                            <p:cond delay="676"/>
                                          </p:stCondLst>
                                        </p:cTn>
                                        <p:tgtEl>
                                          <p:spTgt spid="20"/>
                                        </p:tgtEl>
                                      </p:cBhvr>
                                      <p:to x="100000" y="100000"/>
                                    </p:animScale>
                                    <p:animScale>
                                      <p:cBhvr>
                                        <p:cTn id="81" dur="26">
                                          <p:stCondLst>
                                            <p:cond delay="1312"/>
                                          </p:stCondLst>
                                        </p:cTn>
                                        <p:tgtEl>
                                          <p:spTgt spid="20"/>
                                        </p:tgtEl>
                                      </p:cBhvr>
                                      <p:to x="100000" y="80000"/>
                                    </p:animScale>
                                    <p:animScale>
                                      <p:cBhvr>
                                        <p:cTn id="82" dur="166" decel="50000">
                                          <p:stCondLst>
                                            <p:cond delay="1338"/>
                                          </p:stCondLst>
                                        </p:cTn>
                                        <p:tgtEl>
                                          <p:spTgt spid="20"/>
                                        </p:tgtEl>
                                      </p:cBhvr>
                                      <p:to x="100000" y="100000"/>
                                    </p:animScale>
                                    <p:animScale>
                                      <p:cBhvr>
                                        <p:cTn id="83" dur="26">
                                          <p:stCondLst>
                                            <p:cond delay="1642"/>
                                          </p:stCondLst>
                                        </p:cTn>
                                        <p:tgtEl>
                                          <p:spTgt spid="20"/>
                                        </p:tgtEl>
                                      </p:cBhvr>
                                      <p:to x="100000" y="90000"/>
                                    </p:animScale>
                                    <p:animScale>
                                      <p:cBhvr>
                                        <p:cTn id="84" dur="166" decel="50000">
                                          <p:stCondLst>
                                            <p:cond delay="1668"/>
                                          </p:stCondLst>
                                        </p:cTn>
                                        <p:tgtEl>
                                          <p:spTgt spid="20"/>
                                        </p:tgtEl>
                                      </p:cBhvr>
                                      <p:to x="100000" y="100000"/>
                                    </p:animScale>
                                    <p:animScale>
                                      <p:cBhvr>
                                        <p:cTn id="85" dur="26">
                                          <p:stCondLst>
                                            <p:cond delay="1808"/>
                                          </p:stCondLst>
                                        </p:cTn>
                                        <p:tgtEl>
                                          <p:spTgt spid="20"/>
                                        </p:tgtEl>
                                      </p:cBhvr>
                                      <p:to x="100000" y="95000"/>
                                    </p:animScale>
                                    <p:animScale>
                                      <p:cBhvr>
                                        <p:cTn id="86" dur="166" decel="50000">
                                          <p:stCondLst>
                                            <p:cond delay="1834"/>
                                          </p:stCondLst>
                                        </p:cTn>
                                        <p:tgtEl>
                                          <p:spTgt spid="20"/>
                                        </p:tgtEl>
                                      </p:cBhvr>
                                      <p:to x="100000" y="100000"/>
                                    </p:animScale>
                                  </p:childTnLst>
                                </p:cTn>
                              </p:par>
                            </p:childTnLst>
                          </p:cTn>
                        </p:par>
                        <p:par>
                          <p:cTn id="87" fill="hold">
                            <p:stCondLst>
                              <p:cond delay="4000"/>
                            </p:stCondLst>
                            <p:childTnLst>
                              <p:par>
                                <p:cTn id="88" presetID="2" presetClass="entr" presetSubtype="2" fill="hold" nodeType="afterEffect">
                                  <p:stCondLst>
                                    <p:cond delay="0"/>
                                  </p:stCondLst>
                                  <p:childTnLst>
                                    <p:set>
                                      <p:cBhvr>
                                        <p:cTn id="89" dur="1" fill="hold">
                                          <p:stCondLst>
                                            <p:cond delay="0"/>
                                          </p:stCondLst>
                                        </p:cTn>
                                        <p:tgtEl>
                                          <p:spTgt spid="7"/>
                                        </p:tgtEl>
                                        <p:attrNameLst>
                                          <p:attrName>style.visibility</p:attrName>
                                        </p:attrNameLst>
                                      </p:cBhvr>
                                      <p:to>
                                        <p:strVal val="visible"/>
                                      </p:to>
                                    </p:set>
                                    <p:anim calcmode="lin" valueType="num">
                                      <p:cBhvr additive="base">
                                        <p:cTn id="90" dur="750" fill="hold"/>
                                        <p:tgtEl>
                                          <p:spTgt spid="7"/>
                                        </p:tgtEl>
                                        <p:attrNameLst>
                                          <p:attrName>ppt_x</p:attrName>
                                        </p:attrNameLst>
                                      </p:cBhvr>
                                      <p:tavLst>
                                        <p:tav tm="0">
                                          <p:val>
                                            <p:strVal val="1+#ppt_w/2"/>
                                          </p:val>
                                        </p:tav>
                                        <p:tav tm="100000">
                                          <p:val>
                                            <p:strVal val="#ppt_x"/>
                                          </p:val>
                                        </p:tav>
                                      </p:tavLst>
                                    </p:anim>
                                    <p:anim calcmode="lin" valueType="num">
                                      <p:cBhvr additive="base">
                                        <p:cTn id="91" dur="750" fill="hold"/>
                                        <p:tgtEl>
                                          <p:spTgt spid="7"/>
                                        </p:tgtEl>
                                        <p:attrNameLst>
                                          <p:attrName>ppt_y</p:attrName>
                                        </p:attrNameLst>
                                      </p:cBhvr>
                                      <p:tavLst>
                                        <p:tav tm="0">
                                          <p:val>
                                            <p:strVal val="#ppt_y"/>
                                          </p:val>
                                        </p:tav>
                                        <p:tav tm="100000">
                                          <p:val>
                                            <p:strVal val="#ppt_y"/>
                                          </p:val>
                                        </p:tav>
                                      </p:tavLst>
                                    </p:anim>
                                  </p:childTnLst>
                                </p:cTn>
                              </p:par>
                            </p:childTnLst>
                          </p:cTn>
                        </p:par>
                        <p:par>
                          <p:cTn id="92" fill="hold">
                            <p:stCondLst>
                              <p:cond delay="4750"/>
                            </p:stCondLst>
                            <p:childTnLst>
                              <p:par>
                                <p:cTn id="93" presetID="30" presetClass="entr" presetSubtype="0" fill="hold" nodeType="afterEffect">
                                  <p:stCondLst>
                                    <p:cond delay="0"/>
                                  </p:stCondLst>
                                  <p:childTnLst>
                                    <p:set>
                                      <p:cBhvr>
                                        <p:cTn id="94" dur="1" fill="hold">
                                          <p:stCondLst>
                                            <p:cond delay="0"/>
                                          </p:stCondLst>
                                        </p:cTn>
                                        <p:tgtEl>
                                          <p:spTgt spid="24"/>
                                        </p:tgtEl>
                                        <p:attrNameLst>
                                          <p:attrName>style.visibility</p:attrName>
                                        </p:attrNameLst>
                                      </p:cBhvr>
                                      <p:to>
                                        <p:strVal val="visible"/>
                                      </p:to>
                                    </p:set>
                                    <p:animEffect transition="in" filter="fade">
                                      <p:cBhvr>
                                        <p:cTn id="95" dur="800" decel="100000"/>
                                        <p:tgtEl>
                                          <p:spTgt spid="24"/>
                                        </p:tgtEl>
                                      </p:cBhvr>
                                    </p:animEffect>
                                    <p:anim calcmode="lin" valueType="num">
                                      <p:cBhvr>
                                        <p:cTn id="96" dur="800" decel="100000" fill="hold"/>
                                        <p:tgtEl>
                                          <p:spTgt spid="24"/>
                                        </p:tgtEl>
                                        <p:attrNameLst>
                                          <p:attrName>style.rotation</p:attrName>
                                        </p:attrNameLst>
                                      </p:cBhvr>
                                      <p:tavLst>
                                        <p:tav tm="0">
                                          <p:val>
                                            <p:fltVal val="-90"/>
                                          </p:val>
                                        </p:tav>
                                        <p:tav tm="100000">
                                          <p:val>
                                            <p:fltVal val="0"/>
                                          </p:val>
                                        </p:tav>
                                      </p:tavLst>
                                    </p:anim>
                                    <p:anim calcmode="lin" valueType="num">
                                      <p:cBhvr>
                                        <p:cTn id="97" dur="800" decel="100000" fill="hold"/>
                                        <p:tgtEl>
                                          <p:spTgt spid="24"/>
                                        </p:tgtEl>
                                        <p:attrNameLst>
                                          <p:attrName>ppt_x</p:attrName>
                                        </p:attrNameLst>
                                      </p:cBhvr>
                                      <p:tavLst>
                                        <p:tav tm="0">
                                          <p:val>
                                            <p:strVal val="#ppt_x+0.4"/>
                                          </p:val>
                                        </p:tav>
                                        <p:tav tm="100000">
                                          <p:val>
                                            <p:strVal val="#ppt_x-0.05"/>
                                          </p:val>
                                        </p:tav>
                                      </p:tavLst>
                                    </p:anim>
                                    <p:anim calcmode="lin" valueType="num">
                                      <p:cBhvr>
                                        <p:cTn id="98" dur="800" decel="100000" fill="hold"/>
                                        <p:tgtEl>
                                          <p:spTgt spid="24"/>
                                        </p:tgtEl>
                                        <p:attrNameLst>
                                          <p:attrName>ppt_y</p:attrName>
                                        </p:attrNameLst>
                                      </p:cBhvr>
                                      <p:tavLst>
                                        <p:tav tm="0">
                                          <p:val>
                                            <p:strVal val="#ppt_y-0.4"/>
                                          </p:val>
                                        </p:tav>
                                        <p:tav tm="100000">
                                          <p:val>
                                            <p:strVal val="#ppt_y+0.1"/>
                                          </p:val>
                                        </p:tav>
                                      </p:tavLst>
                                    </p:anim>
                                    <p:anim calcmode="lin" valueType="num">
                                      <p:cBhvr>
                                        <p:cTn id="99"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100"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par>
                                <p:cTn id="101" presetID="30" presetClass="entr" presetSubtype="0" fill="hold" nodeType="withEffect">
                                  <p:stCondLst>
                                    <p:cond delay="0"/>
                                  </p:stCondLst>
                                  <p:childTnLst>
                                    <p:set>
                                      <p:cBhvr>
                                        <p:cTn id="102" dur="1" fill="hold">
                                          <p:stCondLst>
                                            <p:cond delay="0"/>
                                          </p:stCondLst>
                                        </p:cTn>
                                        <p:tgtEl>
                                          <p:spTgt spid="23"/>
                                        </p:tgtEl>
                                        <p:attrNameLst>
                                          <p:attrName>style.visibility</p:attrName>
                                        </p:attrNameLst>
                                      </p:cBhvr>
                                      <p:to>
                                        <p:strVal val="visible"/>
                                      </p:to>
                                    </p:set>
                                    <p:animEffect transition="in" filter="fade">
                                      <p:cBhvr>
                                        <p:cTn id="103" dur="800" decel="100000"/>
                                        <p:tgtEl>
                                          <p:spTgt spid="23"/>
                                        </p:tgtEl>
                                      </p:cBhvr>
                                    </p:animEffect>
                                    <p:anim calcmode="lin" valueType="num">
                                      <p:cBhvr>
                                        <p:cTn id="104" dur="800" decel="100000" fill="hold"/>
                                        <p:tgtEl>
                                          <p:spTgt spid="23"/>
                                        </p:tgtEl>
                                        <p:attrNameLst>
                                          <p:attrName>style.rotation</p:attrName>
                                        </p:attrNameLst>
                                      </p:cBhvr>
                                      <p:tavLst>
                                        <p:tav tm="0">
                                          <p:val>
                                            <p:fltVal val="-90"/>
                                          </p:val>
                                        </p:tav>
                                        <p:tav tm="100000">
                                          <p:val>
                                            <p:fltVal val="0"/>
                                          </p:val>
                                        </p:tav>
                                      </p:tavLst>
                                    </p:anim>
                                    <p:anim calcmode="lin" valueType="num">
                                      <p:cBhvr>
                                        <p:cTn id="105" dur="800" decel="100000" fill="hold"/>
                                        <p:tgtEl>
                                          <p:spTgt spid="23"/>
                                        </p:tgtEl>
                                        <p:attrNameLst>
                                          <p:attrName>ppt_x</p:attrName>
                                        </p:attrNameLst>
                                      </p:cBhvr>
                                      <p:tavLst>
                                        <p:tav tm="0">
                                          <p:val>
                                            <p:strVal val="#ppt_x+0.4"/>
                                          </p:val>
                                        </p:tav>
                                        <p:tav tm="100000">
                                          <p:val>
                                            <p:strVal val="#ppt_x-0.05"/>
                                          </p:val>
                                        </p:tav>
                                      </p:tavLst>
                                    </p:anim>
                                    <p:anim calcmode="lin" valueType="num">
                                      <p:cBhvr>
                                        <p:cTn id="106" dur="800" decel="100000" fill="hold"/>
                                        <p:tgtEl>
                                          <p:spTgt spid="23"/>
                                        </p:tgtEl>
                                        <p:attrNameLst>
                                          <p:attrName>ppt_y</p:attrName>
                                        </p:attrNameLst>
                                      </p:cBhvr>
                                      <p:tavLst>
                                        <p:tav tm="0">
                                          <p:val>
                                            <p:strVal val="#ppt_y-0.4"/>
                                          </p:val>
                                        </p:tav>
                                        <p:tav tm="100000">
                                          <p:val>
                                            <p:strVal val="#ppt_y+0.1"/>
                                          </p:val>
                                        </p:tav>
                                      </p:tavLst>
                                    </p:anim>
                                    <p:anim calcmode="lin" valueType="num">
                                      <p:cBhvr>
                                        <p:cTn id="107" dur="200" accel="100000" fill="hold">
                                          <p:stCondLst>
                                            <p:cond delay="800"/>
                                          </p:stCondLst>
                                        </p:cTn>
                                        <p:tgtEl>
                                          <p:spTgt spid="23"/>
                                        </p:tgtEl>
                                        <p:attrNameLst>
                                          <p:attrName>ppt_x</p:attrName>
                                        </p:attrNameLst>
                                      </p:cBhvr>
                                      <p:tavLst>
                                        <p:tav tm="0">
                                          <p:val>
                                            <p:strVal val="#ppt_x-0.05"/>
                                          </p:val>
                                        </p:tav>
                                        <p:tav tm="100000">
                                          <p:val>
                                            <p:strVal val="#ppt_x"/>
                                          </p:val>
                                        </p:tav>
                                      </p:tavLst>
                                    </p:anim>
                                    <p:anim calcmode="lin" valueType="num">
                                      <p:cBhvr>
                                        <p:cTn id="108" dur="200" accel="100000" fill="hold">
                                          <p:stCondLst>
                                            <p:cond delay="800"/>
                                          </p:stCondLst>
                                        </p:cTn>
                                        <p:tgtEl>
                                          <p:spTgt spid="23"/>
                                        </p:tgtEl>
                                        <p:attrNameLst>
                                          <p:attrName>ppt_y</p:attrName>
                                        </p:attrNameLst>
                                      </p:cBhvr>
                                      <p:tavLst>
                                        <p:tav tm="0">
                                          <p:val>
                                            <p:strVal val="#ppt_y+0.1"/>
                                          </p:val>
                                        </p:tav>
                                        <p:tav tm="100000">
                                          <p:val>
                                            <p:strVal val="#ppt_y"/>
                                          </p:val>
                                        </p:tav>
                                      </p:tavLst>
                                    </p:anim>
                                  </p:childTnLst>
                                </p:cTn>
                              </p:par>
                              <p:par>
                                <p:cTn id="109" presetID="32" presetClass="emph" presetSubtype="0" fill="hold" nodeType="withEffect">
                                  <p:stCondLst>
                                    <p:cond delay="0"/>
                                  </p:stCondLst>
                                  <p:childTnLst>
                                    <p:animRot by="120000">
                                      <p:cBhvr>
                                        <p:cTn id="110" dur="100" fill="hold">
                                          <p:stCondLst>
                                            <p:cond delay="0"/>
                                          </p:stCondLst>
                                        </p:cTn>
                                        <p:tgtEl>
                                          <p:spTgt spid="24"/>
                                        </p:tgtEl>
                                        <p:attrNameLst>
                                          <p:attrName>r</p:attrName>
                                        </p:attrNameLst>
                                      </p:cBhvr>
                                    </p:animRot>
                                    <p:animRot by="-240000">
                                      <p:cBhvr>
                                        <p:cTn id="111" dur="200" fill="hold">
                                          <p:stCondLst>
                                            <p:cond delay="200"/>
                                          </p:stCondLst>
                                        </p:cTn>
                                        <p:tgtEl>
                                          <p:spTgt spid="24"/>
                                        </p:tgtEl>
                                        <p:attrNameLst>
                                          <p:attrName>r</p:attrName>
                                        </p:attrNameLst>
                                      </p:cBhvr>
                                    </p:animRot>
                                    <p:animRot by="240000">
                                      <p:cBhvr>
                                        <p:cTn id="112" dur="200" fill="hold">
                                          <p:stCondLst>
                                            <p:cond delay="400"/>
                                          </p:stCondLst>
                                        </p:cTn>
                                        <p:tgtEl>
                                          <p:spTgt spid="24"/>
                                        </p:tgtEl>
                                        <p:attrNameLst>
                                          <p:attrName>r</p:attrName>
                                        </p:attrNameLst>
                                      </p:cBhvr>
                                    </p:animRot>
                                    <p:animRot by="-240000">
                                      <p:cBhvr>
                                        <p:cTn id="113" dur="200" fill="hold">
                                          <p:stCondLst>
                                            <p:cond delay="600"/>
                                          </p:stCondLst>
                                        </p:cTn>
                                        <p:tgtEl>
                                          <p:spTgt spid="24"/>
                                        </p:tgtEl>
                                        <p:attrNameLst>
                                          <p:attrName>r</p:attrName>
                                        </p:attrNameLst>
                                      </p:cBhvr>
                                    </p:animRot>
                                    <p:animRot by="120000">
                                      <p:cBhvr>
                                        <p:cTn id="114" dur="200" fill="hold">
                                          <p:stCondLst>
                                            <p:cond delay="800"/>
                                          </p:stCondLst>
                                        </p:cTn>
                                        <p:tgtEl>
                                          <p:spTgt spid="24"/>
                                        </p:tgtEl>
                                        <p:attrNameLst>
                                          <p:attrName>r</p:attrName>
                                        </p:attrNameLst>
                                      </p:cBhvr>
                                    </p:animRot>
                                  </p:childTnLst>
                                </p:cTn>
                              </p:par>
                              <p:par>
                                <p:cTn id="115" presetID="32" presetClass="emph" presetSubtype="0" fill="hold" nodeType="withEffect">
                                  <p:stCondLst>
                                    <p:cond delay="0"/>
                                  </p:stCondLst>
                                  <p:childTnLst>
                                    <p:animRot by="120000">
                                      <p:cBhvr>
                                        <p:cTn id="116" dur="100" fill="hold">
                                          <p:stCondLst>
                                            <p:cond delay="0"/>
                                          </p:stCondLst>
                                        </p:cTn>
                                        <p:tgtEl>
                                          <p:spTgt spid="23"/>
                                        </p:tgtEl>
                                        <p:attrNameLst>
                                          <p:attrName>r</p:attrName>
                                        </p:attrNameLst>
                                      </p:cBhvr>
                                    </p:animRot>
                                    <p:animRot by="-240000">
                                      <p:cBhvr>
                                        <p:cTn id="117" dur="200" fill="hold">
                                          <p:stCondLst>
                                            <p:cond delay="200"/>
                                          </p:stCondLst>
                                        </p:cTn>
                                        <p:tgtEl>
                                          <p:spTgt spid="23"/>
                                        </p:tgtEl>
                                        <p:attrNameLst>
                                          <p:attrName>r</p:attrName>
                                        </p:attrNameLst>
                                      </p:cBhvr>
                                    </p:animRot>
                                    <p:animRot by="240000">
                                      <p:cBhvr>
                                        <p:cTn id="118" dur="200" fill="hold">
                                          <p:stCondLst>
                                            <p:cond delay="400"/>
                                          </p:stCondLst>
                                        </p:cTn>
                                        <p:tgtEl>
                                          <p:spTgt spid="23"/>
                                        </p:tgtEl>
                                        <p:attrNameLst>
                                          <p:attrName>r</p:attrName>
                                        </p:attrNameLst>
                                      </p:cBhvr>
                                    </p:animRot>
                                    <p:animRot by="-240000">
                                      <p:cBhvr>
                                        <p:cTn id="119" dur="200" fill="hold">
                                          <p:stCondLst>
                                            <p:cond delay="600"/>
                                          </p:stCondLst>
                                        </p:cTn>
                                        <p:tgtEl>
                                          <p:spTgt spid="23"/>
                                        </p:tgtEl>
                                        <p:attrNameLst>
                                          <p:attrName>r</p:attrName>
                                        </p:attrNameLst>
                                      </p:cBhvr>
                                    </p:animRot>
                                    <p:animRot by="120000">
                                      <p:cBhvr>
                                        <p:cTn id="120"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6"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18204;p42">
            <a:extLst>
              <a:ext uri="{FF2B5EF4-FFF2-40B4-BE49-F238E27FC236}">
                <a16:creationId xmlns:a16="http://schemas.microsoft.com/office/drawing/2014/main" id="{71AAE499-B838-4878-9CF5-759F623D165C}"/>
              </a:ext>
            </a:extLst>
          </p:cNvPr>
          <p:cNvGrpSpPr/>
          <p:nvPr/>
        </p:nvGrpSpPr>
        <p:grpSpPr>
          <a:xfrm>
            <a:off x="341744" y="1092962"/>
            <a:ext cx="9840943" cy="4633135"/>
            <a:chOff x="1418661" y="424845"/>
            <a:chExt cx="7537395" cy="4136608"/>
          </a:xfrm>
          <a:solidFill>
            <a:srgbClr val="BF9A6F"/>
          </a:solidFill>
        </p:grpSpPr>
        <p:grpSp>
          <p:nvGrpSpPr>
            <p:cNvPr id="19" name="Google Shape;18205;p42">
              <a:extLst>
                <a:ext uri="{FF2B5EF4-FFF2-40B4-BE49-F238E27FC236}">
                  <a16:creationId xmlns:a16="http://schemas.microsoft.com/office/drawing/2014/main" id="{FDF9C08F-C2CA-432F-8BEF-F45C1DDA5DF9}"/>
                </a:ext>
              </a:extLst>
            </p:cNvPr>
            <p:cNvGrpSpPr/>
            <p:nvPr/>
          </p:nvGrpSpPr>
          <p:grpSpPr>
            <a:xfrm rot="-5625365">
              <a:off x="4826711" y="-180362"/>
              <a:ext cx="3114891" cy="4984413"/>
              <a:chOff x="4082775" y="914425"/>
              <a:chExt cx="777050" cy="973675"/>
            </a:xfrm>
            <a:grpFill/>
          </p:grpSpPr>
          <p:sp>
            <p:nvSpPr>
              <p:cNvPr id="26" name="Google Shape;18206;p42">
                <a:extLst>
                  <a:ext uri="{FF2B5EF4-FFF2-40B4-BE49-F238E27FC236}">
                    <a16:creationId xmlns:a16="http://schemas.microsoft.com/office/drawing/2014/main" id="{100E48AD-DC5F-48D7-B205-7B19E79BF249}"/>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207;p42">
                <a:extLst>
                  <a:ext uri="{FF2B5EF4-FFF2-40B4-BE49-F238E27FC236}">
                    <a16:creationId xmlns:a16="http://schemas.microsoft.com/office/drawing/2014/main" id="{86C89A70-8DAC-4F43-9AAB-14F07976558F}"/>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208;p42">
                <a:extLst>
                  <a:ext uri="{FF2B5EF4-FFF2-40B4-BE49-F238E27FC236}">
                    <a16:creationId xmlns:a16="http://schemas.microsoft.com/office/drawing/2014/main" id="{1D7B8116-C9E1-436E-A4FD-02DAA32189B7}"/>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8209;p42">
                <a:extLst>
                  <a:ext uri="{FF2B5EF4-FFF2-40B4-BE49-F238E27FC236}">
                    <a16:creationId xmlns:a16="http://schemas.microsoft.com/office/drawing/2014/main" id="{01CA6D1D-28F1-4561-B8DA-34D77AFAA385}"/>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8210;p42">
                <a:extLst>
                  <a:ext uri="{FF2B5EF4-FFF2-40B4-BE49-F238E27FC236}">
                    <a16:creationId xmlns:a16="http://schemas.microsoft.com/office/drawing/2014/main" id="{F455736C-BCBF-4F99-8D21-A85BC515434D}"/>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8211;p42">
                <a:extLst>
                  <a:ext uri="{FF2B5EF4-FFF2-40B4-BE49-F238E27FC236}">
                    <a16:creationId xmlns:a16="http://schemas.microsoft.com/office/drawing/2014/main" id="{87B7D82B-140B-4044-93E6-EE064A7F2ED2}"/>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8212;p42">
                <a:extLst>
                  <a:ext uri="{FF2B5EF4-FFF2-40B4-BE49-F238E27FC236}">
                    <a16:creationId xmlns:a16="http://schemas.microsoft.com/office/drawing/2014/main" id="{CC53ECB7-D1C6-4C43-93E7-BB8E1ADD16BE}"/>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8213;p42">
                <a:extLst>
                  <a:ext uri="{FF2B5EF4-FFF2-40B4-BE49-F238E27FC236}">
                    <a16:creationId xmlns:a16="http://schemas.microsoft.com/office/drawing/2014/main" id="{CA03D407-F0A3-4D5D-A95B-7E3E8389596C}"/>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8214;p42">
                <a:extLst>
                  <a:ext uri="{FF2B5EF4-FFF2-40B4-BE49-F238E27FC236}">
                    <a16:creationId xmlns:a16="http://schemas.microsoft.com/office/drawing/2014/main" id="{D1999EAB-9710-4FF1-BBDB-FEA408D2B439}"/>
                  </a:ext>
                </a:extLst>
              </p:cNvPr>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215;p42">
                <a:extLst>
                  <a:ext uri="{FF2B5EF4-FFF2-40B4-BE49-F238E27FC236}">
                    <a16:creationId xmlns:a16="http://schemas.microsoft.com/office/drawing/2014/main" id="{EEFCCEC1-A4EB-4154-B68F-BEC5D16E1648}"/>
                  </a:ext>
                </a:extLst>
              </p:cNvPr>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8216;p42">
              <a:extLst>
                <a:ext uri="{FF2B5EF4-FFF2-40B4-BE49-F238E27FC236}">
                  <a16:creationId xmlns:a16="http://schemas.microsoft.com/office/drawing/2014/main" id="{C99D3DBE-975D-4EE8-8AEF-B1B0E4920EC2}"/>
                </a:ext>
              </a:extLst>
            </p:cNvPr>
            <p:cNvGrpSpPr/>
            <p:nvPr/>
          </p:nvGrpSpPr>
          <p:grpSpPr>
            <a:xfrm rot="-5022209">
              <a:off x="1722808" y="876497"/>
              <a:ext cx="3365809" cy="3626820"/>
              <a:chOff x="2883100" y="4881275"/>
              <a:chExt cx="478100" cy="500425"/>
            </a:xfrm>
            <a:grpFill/>
          </p:grpSpPr>
          <p:sp>
            <p:nvSpPr>
              <p:cNvPr id="21" name="Google Shape;18217;p42">
                <a:extLst>
                  <a:ext uri="{FF2B5EF4-FFF2-40B4-BE49-F238E27FC236}">
                    <a16:creationId xmlns:a16="http://schemas.microsoft.com/office/drawing/2014/main" id="{41D6E7B1-7E30-4445-B672-E4F409175854}"/>
                  </a:ext>
                </a:extLst>
              </p:cNvPr>
              <p:cNvSpPr/>
              <p:nvPr/>
            </p:nvSpPr>
            <p:spPr>
              <a:xfrm>
                <a:off x="2962975" y="4881275"/>
                <a:ext cx="398225" cy="500425"/>
              </a:xfrm>
              <a:custGeom>
                <a:avLst/>
                <a:gdLst/>
                <a:ahLst/>
                <a:cxnLst/>
                <a:rect l="l" t="t" r="r" b="b"/>
                <a:pathLst>
                  <a:path w="15929" h="20017" extrusionOk="0">
                    <a:moveTo>
                      <a:pt x="4715" y="11804"/>
                    </a:moveTo>
                    <a:cubicBezTo>
                      <a:pt x="4777" y="11866"/>
                      <a:pt x="4839" y="11913"/>
                      <a:pt x="4917" y="11959"/>
                    </a:cubicBezTo>
                    <a:lnTo>
                      <a:pt x="4808" y="11959"/>
                    </a:lnTo>
                    <a:cubicBezTo>
                      <a:pt x="4777" y="11913"/>
                      <a:pt x="4731" y="11866"/>
                      <a:pt x="4715" y="11804"/>
                    </a:cubicBezTo>
                    <a:close/>
                    <a:moveTo>
                      <a:pt x="10904" y="12393"/>
                    </a:moveTo>
                    <a:lnTo>
                      <a:pt x="10904" y="12424"/>
                    </a:lnTo>
                    <a:cubicBezTo>
                      <a:pt x="10873" y="12409"/>
                      <a:pt x="10857" y="12393"/>
                      <a:pt x="10842" y="12393"/>
                    </a:cubicBezTo>
                    <a:close/>
                    <a:moveTo>
                      <a:pt x="9233" y="0"/>
                    </a:moveTo>
                    <a:cubicBezTo>
                      <a:pt x="9161" y="0"/>
                      <a:pt x="9088" y="26"/>
                      <a:pt x="9011" y="94"/>
                    </a:cubicBezTo>
                    <a:cubicBezTo>
                      <a:pt x="8763" y="374"/>
                      <a:pt x="8655" y="870"/>
                      <a:pt x="8810" y="1304"/>
                    </a:cubicBezTo>
                    <a:cubicBezTo>
                      <a:pt x="8887" y="1459"/>
                      <a:pt x="8980" y="1568"/>
                      <a:pt x="9089" y="1645"/>
                    </a:cubicBezTo>
                    <a:cubicBezTo>
                      <a:pt x="9011" y="1785"/>
                      <a:pt x="8996" y="1955"/>
                      <a:pt x="9058" y="2157"/>
                    </a:cubicBezTo>
                    <a:cubicBezTo>
                      <a:pt x="9045" y="2158"/>
                      <a:pt x="9033" y="2159"/>
                      <a:pt x="9020" y="2159"/>
                    </a:cubicBezTo>
                    <a:cubicBezTo>
                      <a:pt x="8721" y="2159"/>
                      <a:pt x="8318" y="1856"/>
                      <a:pt x="7930" y="1856"/>
                    </a:cubicBezTo>
                    <a:cubicBezTo>
                      <a:pt x="7897" y="1856"/>
                      <a:pt x="7865" y="1858"/>
                      <a:pt x="7833" y="1862"/>
                    </a:cubicBezTo>
                    <a:cubicBezTo>
                      <a:pt x="7662" y="2266"/>
                      <a:pt x="7755" y="3088"/>
                      <a:pt x="6918" y="3119"/>
                    </a:cubicBezTo>
                    <a:cubicBezTo>
                      <a:pt x="6623" y="2721"/>
                      <a:pt x="6214" y="2686"/>
                      <a:pt x="5792" y="2686"/>
                    </a:cubicBezTo>
                    <a:cubicBezTo>
                      <a:pt x="5703" y="2686"/>
                      <a:pt x="5614" y="2688"/>
                      <a:pt x="5525" y="2688"/>
                    </a:cubicBezTo>
                    <a:cubicBezTo>
                      <a:pt x="5212" y="2688"/>
                      <a:pt x="4903" y="2669"/>
                      <a:pt x="4638" y="2498"/>
                    </a:cubicBezTo>
                    <a:lnTo>
                      <a:pt x="4638" y="2498"/>
                    </a:lnTo>
                    <a:cubicBezTo>
                      <a:pt x="3676" y="3817"/>
                      <a:pt x="5398" y="5197"/>
                      <a:pt x="4033" y="6577"/>
                    </a:cubicBezTo>
                    <a:cubicBezTo>
                      <a:pt x="3966" y="6656"/>
                      <a:pt x="3893" y="6681"/>
                      <a:pt x="3817" y="6681"/>
                    </a:cubicBezTo>
                    <a:cubicBezTo>
                      <a:pt x="3694" y="6681"/>
                      <a:pt x="3563" y="6616"/>
                      <a:pt x="3442" y="6616"/>
                    </a:cubicBezTo>
                    <a:cubicBezTo>
                      <a:pt x="3359" y="6616"/>
                      <a:pt x="3280" y="6646"/>
                      <a:pt x="3211" y="6748"/>
                    </a:cubicBezTo>
                    <a:cubicBezTo>
                      <a:pt x="3267" y="6735"/>
                      <a:pt x="3317" y="6729"/>
                      <a:pt x="3362" y="6729"/>
                    </a:cubicBezTo>
                    <a:cubicBezTo>
                      <a:pt x="3885" y="6729"/>
                      <a:pt x="3599" y="7592"/>
                      <a:pt x="4157" y="7663"/>
                    </a:cubicBezTo>
                    <a:cubicBezTo>
                      <a:pt x="4126" y="7911"/>
                      <a:pt x="3599" y="7818"/>
                      <a:pt x="3785" y="8221"/>
                    </a:cubicBezTo>
                    <a:cubicBezTo>
                      <a:pt x="3820" y="8216"/>
                      <a:pt x="3854" y="8214"/>
                      <a:pt x="3886" y="8214"/>
                    </a:cubicBezTo>
                    <a:cubicBezTo>
                      <a:pt x="4335" y="8214"/>
                      <a:pt x="4501" y="8693"/>
                      <a:pt x="4762" y="8997"/>
                    </a:cubicBezTo>
                    <a:cubicBezTo>
                      <a:pt x="4762" y="9012"/>
                      <a:pt x="4762" y="9043"/>
                      <a:pt x="4731" y="9074"/>
                    </a:cubicBezTo>
                    <a:cubicBezTo>
                      <a:pt x="4483" y="9214"/>
                      <a:pt x="4281" y="9400"/>
                      <a:pt x="4188" y="9617"/>
                    </a:cubicBezTo>
                    <a:cubicBezTo>
                      <a:pt x="4017" y="9958"/>
                      <a:pt x="4110" y="10315"/>
                      <a:pt x="4312" y="10656"/>
                    </a:cubicBezTo>
                    <a:cubicBezTo>
                      <a:pt x="4234" y="10858"/>
                      <a:pt x="4234" y="11044"/>
                      <a:pt x="4312" y="11246"/>
                    </a:cubicBezTo>
                    <a:cubicBezTo>
                      <a:pt x="4064" y="10905"/>
                      <a:pt x="3785" y="10610"/>
                      <a:pt x="3335" y="10253"/>
                    </a:cubicBezTo>
                    <a:lnTo>
                      <a:pt x="3335" y="10253"/>
                    </a:lnTo>
                    <a:cubicBezTo>
                      <a:pt x="3459" y="10625"/>
                      <a:pt x="3537" y="11494"/>
                      <a:pt x="4079" y="11866"/>
                    </a:cubicBezTo>
                    <a:cubicBezTo>
                      <a:pt x="3490" y="11494"/>
                      <a:pt x="2404" y="11122"/>
                      <a:pt x="1892" y="10408"/>
                    </a:cubicBezTo>
                    <a:lnTo>
                      <a:pt x="1892" y="10408"/>
                    </a:lnTo>
                    <a:cubicBezTo>
                      <a:pt x="2094" y="11339"/>
                      <a:pt x="3288" y="11804"/>
                      <a:pt x="3164" y="12828"/>
                    </a:cubicBezTo>
                    <a:cubicBezTo>
                      <a:pt x="3009" y="13029"/>
                      <a:pt x="2761" y="13045"/>
                      <a:pt x="2606" y="13091"/>
                    </a:cubicBezTo>
                    <a:cubicBezTo>
                      <a:pt x="2404" y="13246"/>
                      <a:pt x="2637" y="13402"/>
                      <a:pt x="2699" y="13557"/>
                    </a:cubicBezTo>
                    <a:cubicBezTo>
                      <a:pt x="2407" y="13884"/>
                      <a:pt x="2011" y="13949"/>
                      <a:pt x="1584" y="13949"/>
                    </a:cubicBezTo>
                    <a:cubicBezTo>
                      <a:pt x="1304" y="13949"/>
                      <a:pt x="1011" y="13921"/>
                      <a:pt x="725" y="13921"/>
                    </a:cubicBezTo>
                    <a:cubicBezTo>
                      <a:pt x="474" y="13921"/>
                      <a:pt x="228" y="13942"/>
                      <a:pt x="0" y="14022"/>
                    </a:cubicBezTo>
                    <a:cubicBezTo>
                      <a:pt x="47" y="14115"/>
                      <a:pt x="264" y="14208"/>
                      <a:pt x="62" y="14332"/>
                    </a:cubicBezTo>
                    <a:cubicBezTo>
                      <a:pt x="142" y="14314"/>
                      <a:pt x="221" y="14307"/>
                      <a:pt x="300" y="14307"/>
                    </a:cubicBezTo>
                    <a:cubicBezTo>
                      <a:pt x="519" y="14307"/>
                      <a:pt x="737" y="14359"/>
                      <a:pt x="951" y="14359"/>
                    </a:cubicBezTo>
                    <a:cubicBezTo>
                      <a:pt x="1112" y="14359"/>
                      <a:pt x="1272" y="14329"/>
                      <a:pt x="1427" y="14224"/>
                    </a:cubicBezTo>
                    <a:cubicBezTo>
                      <a:pt x="1582" y="14332"/>
                      <a:pt x="1830" y="14379"/>
                      <a:pt x="1784" y="14596"/>
                    </a:cubicBezTo>
                    <a:cubicBezTo>
                      <a:pt x="1618" y="14914"/>
                      <a:pt x="1398" y="14959"/>
                      <a:pt x="1163" y="14959"/>
                    </a:cubicBezTo>
                    <a:cubicBezTo>
                      <a:pt x="1070" y="14959"/>
                      <a:pt x="974" y="14952"/>
                      <a:pt x="878" y="14952"/>
                    </a:cubicBezTo>
                    <a:cubicBezTo>
                      <a:pt x="698" y="14952"/>
                      <a:pt x="519" y="14977"/>
                      <a:pt x="357" y="15123"/>
                    </a:cubicBezTo>
                    <a:cubicBezTo>
                      <a:pt x="264" y="15278"/>
                      <a:pt x="311" y="15480"/>
                      <a:pt x="419" y="15619"/>
                    </a:cubicBezTo>
                    <a:cubicBezTo>
                      <a:pt x="513" y="15649"/>
                      <a:pt x="602" y="15660"/>
                      <a:pt x="686" y="15660"/>
                    </a:cubicBezTo>
                    <a:cubicBezTo>
                      <a:pt x="991" y="15660"/>
                      <a:pt x="1248" y="15510"/>
                      <a:pt x="1571" y="15510"/>
                    </a:cubicBezTo>
                    <a:cubicBezTo>
                      <a:pt x="1629" y="15510"/>
                      <a:pt x="1690" y="15515"/>
                      <a:pt x="1753" y="15526"/>
                    </a:cubicBezTo>
                    <a:cubicBezTo>
                      <a:pt x="2482" y="15573"/>
                      <a:pt x="2482" y="16503"/>
                      <a:pt x="3180" y="16581"/>
                    </a:cubicBezTo>
                    <a:cubicBezTo>
                      <a:pt x="3234" y="16603"/>
                      <a:pt x="3303" y="16617"/>
                      <a:pt x="3371" y="16617"/>
                    </a:cubicBezTo>
                    <a:cubicBezTo>
                      <a:pt x="3499" y="16617"/>
                      <a:pt x="3625" y="16567"/>
                      <a:pt x="3645" y="16426"/>
                    </a:cubicBezTo>
                    <a:cubicBezTo>
                      <a:pt x="4219" y="16519"/>
                      <a:pt x="4777" y="16690"/>
                      <a:pt x="5087" y="17201"/>
                    </a:cubicBezTo>
                    <a:cubicBezTo>
                      <a:pt x="5087" y="17512"/>
                      <a:pt x="4932" y="17822"/>
                      <a:pt x="5041" y="18225"/>
                    </a:cubicBezTo>
                    <a:cubicBezTo>
                      <a:pt x="5041" y="18354"/>
                      <a:pt x="5149" y="18527"/>
                      <a:pt x="5301" y="18527"/>
                    </a:cubicBezTo>
                    <a:cubicBezTo>
                      <a:pt x="5332" y="18527"/>
                      <a:pt x="5364" y="18520"/>
                      <a:pt x="5398" y="18504"/>
                    </a:cubicBezTo>
                    <a:cubicBezTo>
                      <a:pt x="5584" y="18287"/>
                      <a:pt x="5460" y="17915"/>
                      <a:pt x="5336" y="17667"/>
                    </a:cubicBezTo>
                    <a:lnTo>
                      <a:pt x="5336" y="17667"/>
                    </a:lnTo>
                    <a:cubicBezTo>
                      <a:pt x="5770" y="17698"/>
                      <a:pt x="6313" y="18132"/>
                      <a:pt x="6700" y="18473"/>
                    </a:cubicBezTo>
                    <a:cubicBezTo>
                      <a:pt x="6700" y="19156"/>
                      <a:pt x="5801" y="18985"/>
                      <a:pt x="5491" y="19450"/>
                    </a:cubicBezTo>
                    <a:cubicBezTo>
                      <a:pt x="5565" y="19474"/>
                      <a:pt x="5639" y="19484"/>
                      <a:pt x="5714" y="19484"/>
                    </a:cubicBezTo>
                    <a:cubicBezTo>
                      <a:pt x="6152" y="19484"/>
                      <a:pt x="6604" y="19140"/>
                      <a:pt x="7043" y="19140"/>
                    </a:cubicBezTo>
                    <a:cubicBezTo>
                      <a:pt x="7221" y="19140"/>
                      <a:pt x="7397" y="19197"/>
                      <a:pt x="7569" y="19357"/>
                    </a:cubicBezTo>
                    <a:cubicBezTo>
                      <a:pt x="7941" y="19698"/>
                      <a:pt x="7212" y="19698"/>
                      <a:pt x="7367" y="20009"/>
                    </a:cubicBezTo>
                    <a:cubicBezTo>
                      <a:pt x="7393" y="20014"/>
                      <a:pt x="7418" y="20017"/>
                      <a:pt x="7442" y="20017"/>
                    </a:cubicBezTo>
                    <a:cubicBezTo>
                      <a:pt x="7689" y="20017"/>
                      <a:pt x="7900" y="19759"/>
                      <a:pt x="8112" y="19745"/>
                    </a:cubicBezTo>
                    <a:cubicBezTo>
                      <a:pt x="8158" y="19760"/>
                      <a:pt x="8206" y="19765"/>
                      <a:pt x="8255" y="19765"/>
                    </a:cubicBezTo>
                    <a:cubicBezTo>
                      <a:pt x="8422" y="19765"/>
                      <a:pt x="8601" y="19699"/>
                      <a:pt x="8740" y="19699"/>
                    </a:cubicBezTo>
                    <a:cubicBezTo>
                      <a:pt x="8863" y="19699"/>
                      <a:pt x="8955" y="19751"/>
                      <a:pt x="8980" y="19947"/>
                    </a:cubicBezTo>
                    <a:cubicBezTo>
                      <a:pt x="10004" y="19683"/>
                      <a:pt x="11152" y="19993"/>
                      <a:pt x="11943" y="18985"/>
                    </a:cubicBezTo>
                    <a:cubicBezTo>
                      <a:pt x="11965" y="18987"/>
                      <a:pt x="11987" y="18988"/>
                      <a:pt x="12009" y="18988"/>
                    </a:cubicBezTo>
                    <a:cubicBezTo>
                      <a:pt x="12636" y="18988"/>
                      <a:pt x="12790" y="18137"/>
                      <a:pt x="13075" y="17837"/>
                    </a:cubicBezTo>
                    <a:cubicBezTo>
                      <a:pt x="13447" y="17217"/>
                      <a:pt x="13447" y="16566"/>
                      <a:pt x="13323" y="15899"/>
                    </a:cubicBezTo>
                    <a:cubicBezTo>
                      <a:pt x="13943" y="15650"/>
                      <a:pt x="14564" y="15433"/>
                      <a:pt x="14998" y="14937"/>
                    </a:cubicBezTo>
                    <a:cubicBezTo>
                      <a:pt x="15665" y="13882"/>
                      <a:pt x="15929" y="12781"/>
                      <a:pt x="15308" y="11758"/>
                    </a:cubicBezTo>
                    <a:cubicBezTo>
                      <a:pt x="15271" y="11483"/>
                      <a:pt x="15117" y="11418"/>
                      <a:pt x="14930" y="11418"/>
                    </a:cubicBezTo>
                    <a:cubicBezTo>
                      <a:pt x="14762" y="11418"/>
                      <a:pt x="14568" y="11471"/>
                      <a:pt x="14410" y="11471"/>
                    </a:cubicBezTo>
                    <a:cubicBezTo>
                      <a:pt x="14377" y="11471"/>
                      <a:pt x="14345" y="11468"/>
                      <a:pt x="14316" y="11463"/>
                    </a:cubicBezTo>
                    <a:cubicBezTo>
                      <a:pt x="14309" y="11463"/>
                      <a:pt x="14302" y="11463"/>
                      <a:pt x="14296" y="11463"/>
                    </a:cubicBezTo>
                    <a:cubicBezTo>
                      <a:pt x="13328" y="11463"/>
                      <a:pt x="13678" y="10327"/>
                      <a:pt x="13478" y="9757"/>
                    </a:cubicBezTo>
                    <a:cubicBezTo>
                      <a:pt x="13421" y="9566"/>
                      <a:pt x="13258" y="9463"/>
                      <a:pt x="13079" y="9463"/>
                    </a:cubicBezTo>
                    <a:cubicBezTo>
                      <a:pt x="12968" y="9463"/>
                      <a:pt x="12850" y="9503"/>
                      <a:pt x="12749" y="9586"/>
                    </a:cubicBezTo>
                    <a:cubicBezTo>
                      <a:pt x="11865" y="10238"/>
                      <a:pt x="13059" y="11556"/>
                      <a:pt x="12005" y="11804"/>
                    </a:cubicBezTo>
                    <a:cubicBezTo>
                      <a:pt x="11989" y="11773"/>
                      <a:pt x="11974" y="11758"/>
                      <a:pt x="11943" y="11711"/>
                    </a:cubicBezTo>
                    <a:cubicBezTo>
                      <a:pt x="11989" y="11618"/>
                      <a:pt x="12005" y="11525"/>
                      <a:pt x="12005" y="11416"/>
                    </a:cubicBezTo>
                    <a:cubicBezTo>
                      <a:pt x="11974" y="11137"/>
                      <a:pt x="12098" y="10827"/>
                      <a:pt x="11741" y="10672"/>
                    </a:cubicBezTo>
                    <a:cubicBezTo>
                      <a:pt x="11664" y="10517"/>
                      <a:pt x="11586" y="10393"/>
                      <a:pt x="11477" y="10315"/>
                    </a:cubicBezTo>
                    <a:cubicBezTo>
                      <a:pt x="11431" y="10067"/>
                      <a:pt x="11384" y="9819"/>
                      <a:pt x="11322" y="9540"/>
                    </a:cubicBezTo>
                    <a:cubicBezTo>
                      <a:pt x="11664" y="8780"/>
                      <a:pt x="11369" y="7896"/>
                      <a:pt x="11912" y="7151"/>
                    </a:cubicBezTo>
                    <a:cubicBezTo>
                      <a:pt x="12253" y="6639"/>
                      <a:pt x="12935" y="6608"/>
                      <a:pt x="13447" y="6422"/>
                    </a:cubicBezTo>
                    <a:cubicBezTo>
                      <a:pt x="13385" y="5724"/>
                      <a:pt x="14471" y="5802"/>
                      <a:pt x="14378" y="5181"/>
                    </a:cubicBezTo>
                    <a:lnTo>
                      <a:pt x="14378" y="5181"/>
                    </a:lnTo>
                    <a:cubicBezTo>
                      <a:pt x="14274" y="5265"/>
                      <a:pt x="14183" y="5294"/>
                      <a:pt x="14099" y="5294"/>
                    </a:cubicBezTo>
                    <a:cubicBezTo>
                      <a:pt x="13887" y="5294"/>
                      <a:pt x="13718" y="5108"/>
                      <a:pt x="13486" y="5108"/>
                    </a:cubicBezTo>
                    <a:cubicBezTo>
                      <a:pt x="13396" y="5108"/>
                      <a:pt x="13297" y="5135"/>
                      <a:pt x="13183" y="5213"/>
                    </a:cubicBezTo>
                    <a:cubicBezTo>
                      <a:pt x="12842" y="5709"/>
                      <a:pt x="12377" y="5972"/>
                      <a:pt x="11710" y="6143"/>
                    </a:cubicBezTo>
                    <a:cubicBezTo>
                      <a:pt x="11657" y="6155"/>
                      <a:pt x="11609" y="6161"/>
                      <a:pt x="11564" y="6161"/>
                    </a:cubicBezTo>
                    <a:cubicBezTo>
                      <a:pt x="11098" y="6161"/>
                      <a:pt x="11054" y="5543"/>
                      <a:pt x="10842" y="5275"/>
                    </a:cubicBezTo>
                    <a:cubicBezTo>
                      <a:pt x="10935" y="4018"/>
                      <a:pt x="10221" y="2871"/>
                      <a:pt x="9818" y="1754"/>
                    </a:cubicBezTo>
                    <a:cubicBezTo>
                      <a:pt x="9833" y="1754"/>
                      <a:pt x="9849" y="1754"/>
                      <a:pt x="9895" y="1723"/>
                    </a:cubicBezTo>
                    <a:cubicBezTo>
                      <a:pt x="10299" y="1413"/>
                      <a:pt x="10454" y="544"/>
                      <a:pt x="9895" y="218"/>
                    </a:cubicBezTo>
                    <a:cubicBezTo>
                      <a:pt x="9885" y="220"/>
                      <a:pt x="9874" y="220"/>
                      <a:pt x="9863" y="220"/>
                    </a:cubicBezTo>
                    <a:cubicBezTo>
                      <a:pt x="9642" y="220"/>
                      <a:pt x="9444" y="0"/>
                      <a:pt x="92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218;p42">
                <a:extLst>
                  <a:ext uri="{FF2B5EF4-FFF2-40B4-BE49-F238E27FC236}">
                    <a16:creationId xmlns:a16="http://schemas.microsoft.com/office/drawing/2014/main" id="{F3872C60-EECC-4F2E-B460-FDFD1FCE6FC1}"/>
                  </a:ext>
                </a:extLst>
              </p:cNvPr>
              <p:cNvSpPr/>
              <p:nvPr/>
            </p:nvSpPr>
            <p:spPr>
              <a:xfrm>
                <a:off x="3014550" y="4883625"/>
                <a:ext cx="31025" cy="25225"/>
              </a:xfrm>
              <a:custGeom>
                <a:avLst/>
                <a:gdLst/>
                <a:ahLst/>
                <a:cxnLst/>
                <a:rect l="l" t="t" r="r" b="b"/>
                <a:pathLst>
                  <a:path w="1241" h="1009" extrusionOk="0">
                    <a:moveTo>
                      <a:pt x="537" y="1"/>
                    </a:moveTo>
                    <a:cubicBezTo>
                      <a:pt x="352" y="1"/>
                      <a:pt x="165" y="70"/>
                      <a:pt x="16" y="140"/>
                    </a:cubicBezTo>
                    <a:cubicBezTo>
                      <a:pt x="0" y="419"/>
                      <a:pt x="186" y="590"/>
                      <a:pt x="372" y="822"/>
                    </a:cubicBezTo>
                    <a:cubicBezTo>
                      <a:pt x="558" y="977"/>
                      <a:pt x="791" y="1008"/>
                      <a:pt x="993" y="1008"/>
                    </a:cubicBezTo>
                    <a:cubicBezTo>
                      <a:pt x="1179" y="915"/>
                      <a:pt x="1241" y="745"/>
                      <a:pt x="1194" y="512"/>
                    </a:cubicBezTo>
                    <a:cubicBezTo>
                      <a:pt x="1148" y="295"/>
                      <a:pt x="1008" y="233"/>
                      <a:pt x="838" y="78"/>
                    </a:cubicBezTo>
                    <a:cubicBezTo>
                      <a:pt x="743" y="22"/>
                      <a:pt x="641" y="1"/>
                      <a:pt x="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8219;p42">
                <a:extLst>
                  <a:ext uri="{FF2B5EF4-FFF2-40B4-BE49-F238E27FC236}">
                    <a16:creationId xmlns:a16="http://schemas.microsoft.com/office/drawing/2014/main" id="{6FC36EE9-EBAB-4C61-BAB3-DFA243EE6057}"/>
                  </a:ext>
                </a:extLst>
              </p:cNvPr>
              <p:cNvSpPr/>
              <p:nvPr/>
            </p:nvSpPr>
            <p:spPr>
              <a:xfrm>
                <a:off x="2938550" y="4987925"/>
                <a:ext cx="51575" cy="43175"/>
              </a:xfrm>
              <a:custGeom>
                <a:avLst/>
                <a:gdLst/>
                <a:ahLst/>
                <a:cxnLst/>
                <a:rect l="l" t="t" r="r" b="b"/>
                <a:pathLst>
                  <a:path w="2063" h="1727" extrusionOk="0">
                    <a:moveTo>
                      <a:pt x="1396" y="0"/>
                    </a:moveTo>
                    <a:cubicBezTo>
                      <a:pt x="931" y="62"/>
                      <a:pt x="341" y="202"/>
                      <a:pt x="0" y="590"/>
                    </a:cubicBezTo>
                    <a:cubicBezTo>
                      <a:pt x="266" y="1137"/>
                      <a:pt x="758" y="1726"/>
                      <a:pt x="1448" y="1726"/>
                    </a:cubicBezTo>
                    <a:cubicBezTo>
                      <a:pt x="1482" y="1726"/>
                      <a:pt x="1516" y="1725"/>
                      <a:pt x="1551" y="1722"/>
                    </a:cubicBezTo>
                    <a:cubicBezTo>
                      <a:pt x="2063" y="1629"/>
                      <a:pt x="2016" y="1148"/>
                      <a:pt x="2016" y="683"/>
                    </a:cubicBezTo>
                    <a:cubicBezTo>
                      <a:pt x="1908" y="435"/>
                      <a:pt x="1660" y="93"/>
                      <a:pt x="13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8220;p42">
                <a:extLst>
                  <a:ext uri="{FF2B5EF4-FFF2-40B4-BE49-F238E27FC236}">
                    <a16:creationId xmlns:a16="http://schemas.microsoft.com/office/drawing/2014/main" id="{407AA2E0-F5AE-43A9-8D1F-066AD305B0B7}"/>
                  </a:ext>
                </a:extLst>
              </p:cNvPr>
              <p:cNvSpPr/>
              <p:nvPr/>
            </p:nvSpPr>
            <p:spPr>
              <a:xfrm>
                <a:off x="2883100" y="5084200"/>
                <a:ext cx="123325" cy="49600"/>
              </a:xfrm>
              <a:custGeom>
                <a:avLst/>
                <a:gdLst/>
                <a:ahLst/>
                <a:cxnLst/>
                <a:rect l="l" t="t" r="r" b="b"/>
                <a:pathLst>
                  <a:path w="4933" h="1984" extrusionOk="0">
                    <a:moveTo>
                      <a:pt x="590" y="0"/>
                    </a:moveTo>
                    <a:cubicBezTo>
                      <a:pt x="500" y="0"/>
                      <a:pt x="411" y="21"/>
                      <a:pt x="326" y="89"/>
                    </a:cubicBezTo>
                    <a:cubicBezTo>
                      <a:pt x="0" y="244"/>
                      <a:pt x="388" y="399"/>
                      <a:pt x="373" y="632"/>
                    </a:cubicBezTo>
                    <a:cubicBezTo>
                      <a:pt x="1458" y="1128"/>
                      <a:pt x="2497" y="1593"/>
                      <a:pt x="3769" y="1640"/>
                    </a:cubicBezTo>
                    <a:cubicBezTo>
                      <a:pt x="3910" y="1750"/>
                      <a:pt x="4245" y="1984"/>
                      <a:pt x="4515" y="1984"/>
                    </a:cubicBezTo>
                    <a:cubicBezTo>
                      <a:pt x="4662" y="1984"/>
                      <a:pt x="4789" y="1914"/>
                      <a:pt x="4855" y="1717"/>
                    </a:cubicBezTo>
                    <a:cubicBezTo>
                      <a:pt x="4932" y="1237"/>
                      <a:pt x="4436" y="1252"/>
                      <a:pt x="4172" y="1159"/>
                    </a:cubicBezTo>
                    <a:cubicBezTo>
                      <a:pt x="3102" y="973"/>
                      <a:pt x="2079" y="399"/>
                      <a:pt x="1055" y="42"/>
                    </a:cubicBezTo>
                    <a:cubicBezTo>
                      <a:pt x="1035" y="45"/>
                      <a:pt x="1014" y="46"/>
                      <a:pt x="993" y="46"/>
                    </a:cubicBezTo>
                    <a:cubicBezTo>
                      <a:pt x="863" y="46"/>
                      <a:pt x="726" y="0"/>
                      <a:pt x="5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8221;p42">
                <a:extLst>
                  <a:ext uri="{FF2B5EF4-FFF2-40B4-BE49-F238E27FC236}">
                    <a16:creationId xmlns:a16="http://schemas.microsoft.com/office/drawing/2014/main" id="{82E6B67B-27ED-482B-940B-52059D0E0CBB}"/>
                  </a:ext>
                </a:extLst>
              </p:cNvPr>
              <p:cNvSpPr/>
              <p:nvPr/>
            </p:nvSpPr>
            <p:spPr>
              <a:xfrm>
                <a:off x="3328600" y="5081375"/>
                <a:ext cx="27175" cy="21550"/>
              </a:xfrm>
              <a:custGeom>
                <a:avLst/>
                <a:gdLst/>
                <a:ahLst/>
                <a:cxnLst/>
                <a:rect l="l" t="t" r="r" b="b"/>
                <a:pathLst>
                  <a:path w="1087" h="862" extrusionOk="0">
                    <a:moveTo>
                      <a:pt x="342" y="0"/>
                    </a:moveTo>
                    <a:cubicBezTo>
                      <a:pt x="265" y="78"/>
                      <a:pt x="249" y="31"/>
                      <a:pt x="140" y="233"/>
                    </a:cubicBezTo>
                    <a:cubicBezTo>
                      <a:pt x="1" y="497"/>
                      <a:pt x="78" y="512"/>
                      <a:pt x="1" y="729"/>
                    </a:cubicBezTo>
                    <a:cubicBezTo>
                      <a:pt x="92" y="796"/>
                      <a:pt x="183" y="862"/>
                      <a:pt x="303" y="862"/>
                    </a:cubicBezTo>
                    <a:cubicBezTo>
                      <a:pt x="407" y="862"/>
                      <a:pt x="533" y="812"/>
                      <a:pt x="699" y="667"/>
                    </a:cubicBezTo>
                    <a:cubicBezTo>
                      <a:pt x="706" y="713"/>
                      <a:pt x="725" y="789"/>
                      <a:pt x="769" y="789"/>
                    </a:cubicBezTo>
                    <a:cubicBezTo>
                      <a:pt x="813" y="789"/>
                      <a:pt x="884" y="709"/>
                      <a:pt x="993" y="434"/>
                    </a:cubicBezTo>
                    <a:cubicBezTo>
                      <a:pt x="1087" y="155"/>
                      <a:pt x="1074" y="99"/>
                      <a:pt x="1035" y="99"/>
                    </a:cubicBezTo>
                    <a:cubicBezTo>
                      <a:pt x="1009" y="99"/>
                      <a:pt x="972" y="124"/>
                      <a:pt x="947" y="124"/>
                    </a:cubicBezTo>
                    <a:cubicBezTo>
                      <a:pt x="888" y="157"/>
                      <a:pt x="835" y="170"/>
                      <a:pt x="786" y="170"/>
                    </a:cubicBezTo>
                    <a:cubicBezTo>
                      <a:pt x="628" y="170"/>
                      <a:pt x="508" y="36"/>
                      <a:pt x="3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Oval 4"/>
          <p:cNvSpPr/>
          <p:nvPr/>
        </p:nvSpPr>
        <p:spPr>
          <a:xfrm>
            <a:off x="812676" y="-3191581"/>
            <a:ext cx="7493526" cy="7493526"/>
          </a:xfrm>
          <a:prstGeom prst="ellipse">
            <a:avLst/>
          </a:prstGeom>
          <a:blipFill dpi="0" rotWithShape="1">
            <a:blip r:embed="rId3">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7" name="Picture 16">
            <a:extLst>
              <a:ext uri="{FF2B5EF4-FFF2-40B4-BE49-F238E27FC236}">
                <a16:creationId xmlns:a16="http://schemas.microsoft.com/office/drawing/2014/main" id="{1B8EE509-430D-4BCA-80FC-0358BF8D92C3}"/>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2713912" y="154171"/>
            <a:ext cx="4030463" cy="1740023"/>
          </a:xfrm>
          <a:prstGeom prst="rect">
            <a:avLst/>
          </a:prstGeom>
        </p:spPr>
      </p:pic>
      <p:sp>
        <p:nvSpPr>
          <p:cNvPr id="15" name="TextBox 14">
            <a:extLst>
              <a:ext uri="{FF2B5EF4-FFF2-40B4-BE49-F238E27FC236}">
                <a16:creationId xmlns:a16="http://schemas.microsoft.com/office/drawing/2014/main" id="{2EC55F76-FC7B-41BB-8C34-A0BB049ECF61}"/>
              </a:ext>
            </a:extLst>
          </p:cNvPr>
          <p:cNvSpPr txBox="1"/>
          <p:nvPr/>
        </p:nvSpPr>
        <p:spPr>
          <a:xfrm>
            <a:off x="307767" y="1277876"/>
            <a:ext cx="8667934" cy="2554545"/>
          </a:xfrm>
          <a:prstGeom prst="rect">
            <a:avLst/>
          </a:prstGeom>
          <a:noFill/>
        </p:spPr>
        <p:txBody>
          <a:bodyPr wrap="square">
            <a:spAutoFit/>
          </a:bodyPr>
          <a:lstStyle/>
          <a:p>
            <a:pPr algn="ctr"/>
            <a:r>
              <a:rPr lang="en-US" altLang="zh-CN" sz="8000">
                <a:ln w="12700">
                  <a:solidFill>
                    <a:schemeClr val="accent3">
                      <a:lumMod val="20000"/>
                      <a:lumOff val="80000"/>
                    </a:schemeClr>
                  </a:solidFill>
                </a:ln>
                <a:solidFill>
                  <a:schemeClr val="bg1">
                    <a:lumMod val="75000"/>
                  </a:schemeClr>
                </a:solidFill>
                <a:effectLst>
                  <a:outerShdw blurRad="12700" dist="38100" dir="2700000" algn="tl">
                    <a:schemeClr val="accent5">
                      <a:lumMod val="20000"/>
                      <a:lumOff val="80000"/>
                    </a:schemeClr>
                  </a:outerShdw>
                </a:effectLst>
                <a:latin typeface="UTM Ambrose" panose="02040603050506020204" pitchFamily="18" charset="0"/>
                <a:ea typeface="字魂35号-经典雅黑" panose="02000000000000000000" pitchFamily="2" charset="-122"/>
                <a:cs typeface="Montserrat SemiBold" panose="00000700000000000000" charset="0"/>
              </a:rPr>
              <a:t>Trống đồng     				Đông Sơn</a:t>
            </a:r>
            <a:endParaRPr lang="zh-CN" altLang="en-US" sz="8000" dirty="0">
              <a:ln w="12700">
                <a:solidFill>
                  <a:schemeClr val="accent3">
                    <a:lumMod val="20000"/>
                    <a:lumOff val="80000"/>
                  </a:schemeClr>
                </a:solidFill>
              </a:ln>
              <a:solidFill>
                <a:schemeClr val="bg1">
                  <a:lumMod val="75000"/>
                </a:schemeClr>
              </a:solidFill>
              <a:effectLst>
                <a:outerShdw blurRad="12700" dist="38100" dir="2700000" algn="tl">
                  <a:schemeClr val="accent5">
                    <a:lumMod val="20000"/>
                    <a:lumOff val="80000"/>
                  </a:schemeClr>
                </a:outerShdw>
              </a:effectLst>
              <a:latin typeface="UTM Ambrose" panose="02040603050506020204" pitchFamily="18" charset="0"/>
              <a:ea typeface="字魂35号-经典雅黑" panose="02000000000000000000" pitchFamily="2" charset="-122"/>
              <a:cs typeface="Montserrat SemiBold" panose="00000700000000000000" charset="0"/>
            </a:endParaRPr>
          </a:p>
        </p:txBody>
      </p:sp>
      <p:sp>
        <p:nvSpPr>
          <p:cNvPr id="16" name="TextBox 15">
            <a:extLst>
              <a:ext uri="{FF2B5EF4-FFF2-40B4-BE49-F238E27FC236}">
                <a16:creationId xmlns:a16="http://schemas.microsoft.com/office/drawing/2014/main" id="{A411CE89-E246-4771-A4CA-2CD2FD774984}"/>
              </a:ext>
            </a:extLst>
          </p:cNvPr>
          <p:cNvSpPr txBox="1"/>
          <p:nvPr/>
        </p:nvSpPr>
        <p:spPr>
          <a:xfrm>
            <a:off x="3048261" y="347174"/>
            <a:ext cx="3155031" cy="1015663"/>
          </a:xfrm>
          <a:custGeom>
            <a:avLst/>
            <a:gdLst>
              <a:gd name="connsiteX0" fmla="*/ 0 w 3155031"/>
              <a:gd name="connsiteY0" fmla="*/ 0 h 1015663"/>
              <a:gd name="connsiteX1" fmla="*/ 3155031 w 3155031"/>
              <a:gd name="connsiteY1" fmla="*/ 0 h 1015663"/>
              <a:gd name="connsiteX2" fmla="*/ 3155031 w 3155031"/>
              <a:gd name="connsiteY2" fmla="*/ 1015663 h 1015663"/>
              <a:gd name="connsiteX3" fmla="*/ 0 w 3155031"/>
              <a:gd name="connsiteY3" fmla="*/ 1015663 h 1015663"/>
              <a:gd name="connsiteX4" fmla="*/ 0 w 3155031"/>
              <a:gd name="connsiteY4" fmla="*/ 0 h 1015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5031" h="1015663" extrusionOk="0">
                <a:moveTo>
                  <a:pt x="0" y="0"/>
                </a:moveTo>
                <a:cubicBezTo>
                  <a:pt x="652643" y="149633"/>
                  <a:pt x="1884401" y="-99394"/>
                  <a:pt x="3155031" y="0"/>
                </a:cubicBezTo>
                <a:cubicBezTo>
                  <a:pt x="3098014" y="474299"/>
                  <a:pt x="3223192" y="688501"/>
                  <a:pt x="3155031" y="1015663"/>
                </a:cubicBezTo>
                <a:cubicBezTo>
                  <a:pt x="2203637" y="867404"/>
                  <a:pt x="848037" y="1101313"/>
                  <a:pt x="0" y="1015663"/>
                </a:cubicBezTo>
                <a:cubicBezTo>
                  <a:pt x="90216" y="659315"/>
                  <a:pt x="77296" y="232902"/>
                  <a:pt x="0" y="0"/>
                </a:cubicBezTo>
                <a:close/>
              </a:path>
            </a:pathLst>
          </a:custGeom>
          <a:noFill/>
          <a:ln w="38100">
            <a:noFill/>
            <a:extLst>
              <a:ext uri="{C807C97D-BFC1-408E-A445-0C87EB9F89A2}">
                <ask:lineSketchStyleProps xmlns:ask="http://schemas.microsoft.com/office/drawing/2018/sketchyshapes" sd="1828524347">
                  <a:prstGeom prst="rect">
                    <a:avLst/>
                  </a:prstGeom>
                  <ask:type>
                    <ask:lineSketchCurved/>
                  </ask:type>
                </ask:lineSketchStyleProps>
              </a:ext>
            </a:extLst>
          </a:ln>
        </p:spPr>
        <p:txBody>
          <a:bodyPr wrap="none" rtlCol="0">
            <a:spAutoFit/>
          </a:bodyPr>
          <a:lstStyle/>
          <a:p>
            <a:r>
              <a:rPr lang="en-US" sz="6000">
                <a:ln w="19050">
                  <a:solidFill>
                    <a:srgbClr val="FFDC69"/>
                  </a:solidFill>
                </a:ln>
                <a:solidFill>
                  <a:schemeClr val="accent1">
                    <a:lumMod val="25000"/>
                  </a:schemeClr>
                </a:solidFill>
                <a:effectLst>
                  <a:outerShdw blurRad="12700" dist="25400" sx="101000" sy="101000" algn="tl">
                    <a:srgbClr val="EEBE65">
                      <a:alpha val="93000"/>
                    </a:srgbClr>
                  </a:outerShdw>
                </a:effectLst>
                <a:latin typeface="UTM Davida" panose="02040603050506020204" pitchFamily="18" charset="0"/>
              </a:rPr>
              <a:t>Tập đọc</a:t>
            </a:r>
          </a:p>
        </p:txBody>
      </p:sp>
      <p:pic>
        <p:nvPicPr>
          <p:cNvPr id="4" name="Picture 3" descr="Text&#10;&#10;Description automatically generated">
            <a:extLst>
              <a:ext uri="{FF2B5EF4-FFF2-40B4-BE49-F238E27FC236}">
                <a16:creationId xmlns:a16="http://schemas.microsoft.com/office/drawing/2014/main" id="{25074E46-FE9D-41BA-BB0F-E7EB38319CE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203942" y="138721"/>
            <a:ext cx="2710667" cy="1357981"/>
          </a:xfrm>
          <a:prstGeom prst="rect">
            <a:avLst/>
          </a:prstGeom>
        </p:spPr>
      </p:pic>
      <p:pic>
        <p:nvPicPr>
          <p:cNvPr id="7" name="Picture 6" descr="A picture containing bell, black, old, silver&#10;&#10;Description automatically generated">
            <a:extLst>
              <a:ext uri="{FF2B5EF4-FFF2-40B4-BE49-F238E27FC236}">
                <a16:creationId xmlns:a16="http://schemas.microsoft.com/office/drawing/2014/main" id="{A165B50F-3E38-4580-8A5B-DADAABAABE7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354" b="94004" l="741" r="99259">
                        <a14:foregroundMark x1="50185" y1="30368" x2="50185" y2="30368"/>
                        <a14:foregroundMark x1="40926" y1="7544" x2="12778" y2="13733"/>
                        <a14:foregroundMark x1="12778" y1="13733" x2="11852" y2="29014"/>
                        <a14:foregroundMark x1="5185" y1="12766" x2="5556" y2="22631"/>
                        <a14:foregroundMark x1="5556" y1="22631" x2="7407" y2="26499"/>
                        <a14:foregroundMark x1="37963" y1="18569" x2="46852" y2="69052"/>
                        <a14:foregroundMark x1="75000" y1="13926" x2="63704" y2="84720"/>
                        <a14:foregroundMark x1="82963" y1="79497" x2="64630" y2="84333"/>
                        <a14:foregroundMark x1="64630" y1="84333" x2="29259" y2="83172"/>
                        <a14:foregroundMark x1="29259" y1="83172" x2="20926" y2="80464"/>
                        <a14:foregroundMark x1="77593" y1="64797" x2="84074" y2="83946"/>
                        <a14:foregroundMark x1="84074" y1="83946" x2="66296" y2="89555"/>
                        <a14:foregroundMark x1="66296" y1="89555" x2="43333" y2="90135"/>
                        <a14:foregroundMark x1="92593" y1="76402" x2="90185" y2="84526"/>
                        <a14:foregroundMark x1="32778" y1="94197" x2="46296" y2="94197"/>
                        <a14:foregroundMark x1="46296" y1="94197" x2="66481" y2="92263"/>
                        <a14:foregroundMark x1="13889" y1="8317" x2="70556" y2="13346"/>
                        <a14:foregroundMark x1="70556" y1="13346" x2="81111" y2="12959"/>
                        <a14:foregroundMark x1="81111" y1="12959" x2="90370" y2="13346"/>
                        <a14:foregroundMark x1="90370" y1="13346" x2="94444" y2="22824"/>
                        <a14:foregroundMark x1="94444" y1="22824" x2="92963" y2="24371"/>
                        <a14:foregroundMark x1="79074" y1="11219" x2="49815" y2="1741"/>
                        <a14:foregroundMark x1="40934" y1="3913" x2="11852" y2="11025"/>
                        <a14:foregroundMark x1="1481" y1="14120" x2="741" y2="19923"/>
                        <a14:foregroundMark x1="95435" y1="16828" x2="95000" y2="21277"/>
                        <a14:foregroundMark x1="95605" y1="15087" x2="95435" y2="16828"/>
                        <a14:foregroundMark x1="95926" y1="11799" x2="95605" y2="15087"/>
                        <a14:foregroundMark x1="97856" y1="16828" x2="98148" y2="17988"/>
                        <a14:foregroundMark x1="97417" y1="15087" x2="97856" y2="16828"/>
                        <a14:foregroundMark x1="96296" y1="10638" x2="97417" y2="15087"/>
                        <a14:foregroundMark x1="76454" y1="3549" x2="87963" y2="5803"/>
                        <a14:foregroundMark x1="77593" y1="3095" x2="94074" y2="8897"/>
                        <a14:foregroundMark x1="81481" y1="4062" x2="94074" y2="7157"/>
                        <a14:foregroundMark x1="95370" y1="9091" x2="85370" y2="4449"/>
                        <a14:foregroundMark x1="85370" y1="4449" x2="77222" y2="3095"/>
                        <a14:foregroundMark x1="80185" y1="3675" x2="90185" y2="6576"/>
                        <a14:foregroundMark x1="90185" y1="6576" x2="90185" y2="6576"/>
                        <a14:foregroundMark x1="88333" y1="5029" x2="90741" y2="5222"/>
                        <a14:foregroundMark x1="5741" y1="9284" x2="6481" y2="7544"/>
                        <a14:foregroundMark x1="5185" y1="6576" x2="20926" y2="3675"/>
                        <a14:foregroundMark x1="34782" y1="4386" x2="39444" y2="4836"/>
                        <a14:foregroundMark x1="27407" y1="3675" x2="29997" y2="3925"/>
                        <a14:foregroundMark x1="39444" y1="4836" x2="40000" y2="6190"/>
                        <a14:foregroundMark x1="57409" y1="1605" x2="49888" y2="1525"/>
                        <a14:foregroundMark x1="70185" y1="1741" x2="67847" y2="1716"/>
                        <a14:foregroundMark x1="31167" y1="1898" x2="25185" y2="3095"/>
                        <a14:foregroundMark x1="8148" y1="5029" x2="27778" y2="2901"/>
                        <a14:foregroundMark x1="27778" y1="2901" x2="27778" y2="2901"/>
                        <a14:foregroundMark x1="45259" y1="2889" x2="46667" y2="2901"/>
                        <a14:foregroundMark x1="24259" y1="2708" x2="44891" y2="2886"/>
                        <a14:foregroundMark x1="46667" y1="2901" x2="68519" y2="2128"/>
                        <a14:foregroundMark x1="68519" y1="2128" x2="72778" y2="2128"/>
                        <a14:foregroundMark x1="72222" y1="2128" x2="91852" y2="6383"/>
                        <a14:foregroundMark x1="91852" y1="6383" x2="95370" y2="8511"/>
                        <a14:foregroundMark x1="90926" y1="4836" x2="95370" y2="8317"/>
                        <a14:foregroundMark x1="79815" y1="3095" x2="89074" y2="4449"/>
                        <a14:foregroundMark x1="98889" y1="14120" x2="99074" y2="16441"/>
                        <a14:foregroundMark x1="99259" y1="16441" x2="99074" y2="17021"/>
                        <a14:backgroundMark x1="25741" y1="967" x2="25741" y2="967"/>
                        <a14:backgroundMark x1="32407" y1="580" x2="32407" y2="580"/>
                        <a14:backgroundMark x1="46296" y1="580" x2="46667" y2="580"/>
                        <a14:backgroundMark x1="52963" y1="387" x2="52963" y2="387"/>
                        <a14:backgroundMark x1="70000" y1="387" x2="70000" y2="387"/>
                      </a14:backgroundRemoval>
                    </a14:imgEffect>
                  </a14:imgLayer>
                </a14:imgProps>
              </a:ext>
            </a:extLst>
          </a:blip>
          <a:stretch>
            <a:fillRect/>
          </a:stretch>
        </p:blipFill>
        <p:spPr>
          <a:xfrm>
            <a:off x="587572" y="2840563"/>
            <a:ext cx="2456857" cy="2352213"/>
          </a:xfrm>
          <a:prstGeom prst="rect">
            <a:avLst/>
          </a:prstGeom>
        </p:spPr>
      </p:pic>
      <p:pic>
        <p:nvPicPr>
          <p:cNvPr id="36" name="Picture 35" descr="Text&#10;&#10;Description automatically generated">
            <a:extLst>
              <a:ext uri="{FF2B5EF4-FFF2-40B4-BE49-F238E27FC236}">
                <a16:creationId xmlns:a16="http://schemas.microsoft.com/office/drawing/2014/main" id="{A41CC8AB-5F1D-43DE-877C-F9669426EDEB}"/>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9483810" y="5101"/>
            <a:ext cx="2710667" cy="1357981"/>
          </a:xfrm>
          <a:prstGeom prst="rect">
            <a:avLst/>
          </a:prstGeom>
        </p:spPr>
      </p:pic>
      <p:grpSp>
        <p:nvGrpSpPr>
          <p:cNvPr id="2" name="Group 1">
            <a:extLst>
              <a:ext uri="{FF2B5EF4-FFF2-40B4-BE49-F238E27FC236}">
                <a16:creationId xmlns:a16="http://schemas.microsoft.com/office/drawing/2014/main" id="{07196C91-EF2D-4BD2-9308-CAC6A2F39353}"/>
              </a:ext>
            </a:extLst>
          </p:cNvPr>
          <p:cNvGrpSpPr/>
          <p:nvPr/>
        </p:nvGrpSpPr>
        <p:grpSpPr>
          <a:xfrm>
            <a:off x="2967782" y="3721784"/>
            <a:ext cx="6059425" cy="1555717"/>
            <a:chOff x="2967782" y="3721784"/>
            <a:chExt cx="6059425" cy="1555717"/>
          </a:xfrm>
        </p:grpSpPr>
        <p:pic>
          <p:nvPicPr>
            <p:cNvPr id="11" name="Picture 10" descr="A picture containing text, linedrawing&#10;&#10;Description automatically generated">
              <a:extLst>
                <a:ext uri="{FF2B5EF4-FFF2-40B4-BE49-F238E27FC236}">
                  <a16:creationId xmlns:a16="http://schemas.microsoft.com/office/drawing/2014/main" id="{250A137B-6B40-408F-B713-A70877549EC1}"/>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6457196" y="3733718"/>
              <a:ext cx="1430188" cy="1509433"/>
            </a:xfrm>
            <a:prstGeom prst="rect">
              <a:avLst/>
            </a:prstGeom>
          </p:spPr>
        </p:pic>
        <p:pic>
          <p:nvPicPr>
            <p:cNvPr id="38" name="Picture 37" descr="A picture containing text, linedrawing&#10;&#10;Description automatically generated">
              <a:extLst>
                <a:ext uri="{FF2B5EF4-FFF2-40B4-BE49-F238E27FC236}">
                  <a16:creationId xmlns:a16="http://schemas.microsoft.com/office/drawing/2014/main" id="{4FD004C7-365B-450E-B4DC-3A1388FBED06}"/>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5345857" y="3733099"/>
              <a:ext cx="1430188" cy="1509433"/>
            </a:xfrm>
            <a:prstGeom prst="rect">
              <a:avLst/>
            </a:prstGeom>
          </p:spPr>
        </p:pic>
        <p:pic>
          <p:nvPicPr>
            <p:cNvPr id="39" name="Picture 38" descr="A picture containing text, linedrawing&#10;&#10;Description automatically generated">
              <a:extLst>
                <a:ext uri="{FF2B5EF4-FFF2-40B4-BE49-F238E27FC236}">
                  <a16:creationId xmlns:a16="http://schemas.microsoft.com/office/drawing/2014/main" id="{708EE45F-AD25-4162-A5BE-E69D1EB1B632}"/>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4171761" y="3733099"/>
              <a:ext cx="1430188" cy="1509433"/>
            </a:xfrm>
            <a:prstGeom prst="rect">
              <a:avLst/>
            </a:prstGeom>
          </p:spPr>
        </p:pic>
        <p:pic>
          <p:nvPicPr>
            <p:cNvPr id="40" name="Picture 39" descr="A picture containing text, linedrawing&#10;&#10;Description automatically generated">
              <a:extLst>
                <a:ext uri="{FF2B5EF4-FFF2-40B4-BE49-F238E27FC236}">
                  <a16:creationId xmlns:a16="http://schemas.microsoft.com/office/drawing/2014/main" id="{F96949E9-4B34-4F18-85BD-B311686E34C0}"/>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7597019" y="3721784"/>
              <a:ext cx="1430188" cy="1509433"/>
            </a:xfrm>
            <a:prstGeom prst="rect">
              <a:avLst/>
            </a:prstGeom>
          </p:spPr>
        </p:pic>
        <p:pic>
          <p:nvPicPr>
            <p:cNvPr id="41" name="Picture 40" descr="A picture containing text, linedrawing&#10;&#10;Description automatically generated">
              <a:extLst>
                <a:ext uri="{FF2B5EF4-FFF2-40B4-BE49-F238E27FC236}">
                  <a16:creationId xmlns:a16="http://schemas.microsoft.com/office/drawing/2014/main" id="{B00BC7BD-9B60-40A2-9AF9-D37D06ECDC0A}"/>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2967782" y="3768068"/>
              <a:ext cx="1430188" cy="1509433"/>
            </a:xfrm>
            <a:prstGeom prst="rect">
              <a:avLst/>
            </a:prstGeom>
          </p:spPr>
        </p:pic>
      </p:grpSp>
      <p:sp>
        <p:nvSpPr>
          <p:cNvPr id="3" name="TextBox 2">
            <a:extLst>
              <a:ext uri="{FF2B5EF4-FFF2-40B4-BE49-F238E27FC236}">
                <a16:creationId xmlns:a16="http://schemas.microsoft.com/office/drawing/2014/main" id="{EADE557E-A867-4A4E-88C4-67BB77B56192}"/>
              </a:ext>
            </a:extLst>
          </p:cNvPr>
          <p:cNvSpPr txBox="1"/>
          <p:nvPr/>
        </p:nvSpPr>
        <p:spPr>
          <a:xfrm>
            <a:off x="22767" y="0"/>
            <a:ext cx="721672" cy="307777"/>
          </a:xfrm>
          <a:prstGeom prst="rect">
            <a:avLst/>
          </a:prstGeom>
          <a:noFill/>
        </p:spPr>
        <p:txBody>
          <a:bodyPr wrap="none" rtlCol="0">
            <a:spAutoFit/>
          </a:bodyPr>
          <a:lstStyle/>
          <a:p>
            <a:r>
              <a:rPr lang="en-US">
                <a:solidFill>
                  <a:schemeClr val="accent5">
                    <a:lumMod val="75000"/>
                  </a:schemeClr>
                </a:solidFill>
                <a:latin typeface="UVN May Chu P12" panose="02070500030506020304" pitchFamily="17" charset="0"/>
              </a:rPr>
              <a:t>KTUTS</a:t>
            </a:r>
          </a:p>
        </p:txBody>
      </p:sp>
      <p:sp>
        <p:nvSpPr>
          <p:cNvPr id="43" name="TextBox 42">
            <a:extLst>
              <a:ext uri="{FF2B5EF4-FFF2-40B4-BE49-F238E27FC236}">
                <a16:creationId xmlns:a16="http://schemas.microsoft.com/office/drawing/2014/main" id="{A0EBA110-9417-406F-B4A5-29E6F4408642}"/>
              </a:ext>
            </a:extLst>
          </p:cNvPr>
          <p:cNvSpPr txBox="1"/>
          <p:nvPr/>
        </p:nvSpPr>
        <p:spPr>
          <a:xfrm>
            <a:off x="0" y="4586277"/>
            <a:ext cx="721672" cy="307777"/>
          </a:xfrm>
          <a:prstGeom prst="rect">
            <a:avLst/>
          </a:prstGeom>
          <a:noFill/>
        </p:spPr>
        <p:txBody>
          <a:bodyPr wrap="none" rtlCol="0">
            <a:spAutoFit/>
          </a:bodyPr>
          <a:lstStyle/>
          <a:p>
            <a:r>
              <a:rPr lang="en-US">
                <a:solidFill>
                  <a:schemeClr val="accent5">
                    <a:lumMod val="75000"/>
                  </a:schemeClr>
                </a:solidFill>
                <a:latin typeface="UVN May Chu P12" panose="02070500030506020304" pitchFamily="17" charset="0"/>
              </a:rPr>
              <a:t>KTUTS</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8" presetClass="emph" presetSubtype="0" repeatCount="indefinite" fill="hold" grpId="0" nodeType="withEffect">
                                  <p:stCondLst>
                                    <p:cond delay="0"/>
                                  </p:stCondLst>
                                  <p:childTnLst>
                                    <p:animRot by="21600000">
                                      <p:cBhvr>
                                        <p:cTn id="11" dur="20000" fill="hold"/>
                                        <p:tgtEl>
                                          <p:spTgt spid="5"/>
                                        </p:tgtEl>
                                        <p:attrNameLst>
                                          <p:attrName>r</p:attrName>
                                        </p:attrNameLst>
                                      </p:cBhvr>
                                    </p:animRot>
                                  </p:childTnLst>
                                </p:cTn>
                              </p:par>
                              <p:par>
                                <p:cTn id="12" presetID="42" presetClass="path" presetSubtype="0" accel="50000" decel="50000" fill="hold" nodeType="withEffect">
                                  <p:stCondLst>
                                    <p:cond delay="0"/>
                                  </p:stCondLst>
                                  <p:childTnLst>
                                    <p:animMotion origin="layout" path="M 3.33333E-6 -4.69136E-6 L -1.02934 0.00957 " pathEditMode="relative" rAng="0" ptsTypes="AA">
                                      <p:cBhvr>
                                        <p:cTn id="13" dur="2000" fill="hold"/>
                                        <p:tgtEl>
                                          <p:spTgt spid="36"/>
                                        </p:tgtEl>
                                        <p:attrNameLst>
                                          <p:attrName>ppt_x</p:attrName>
                                          <p:attrName>ppt_y</p:attrName>
                                        </p:attrNameLst>
                                      </p:cBhvr>
                                      <p:rCtr x="-51476" y="463"/>
                                    </p:animMotion>
                                  </p:childTnLst>
                                </p:cTn>
                              </p:par>
                              <p:par>
                                <p:cTn id="14" presetID="42" presetClass="path" presetSubtype="0" accel="50000" decel="50000" fill="hold" nodeType="withEffect">
                                  <p:stCondLst>
                                    <p:cond delay="0"/>
                                  </p:stCondLst>
                                  <p:childTnLst>
                                    <p:animMotion origin="layout" path="M -1.66667E-6 -6.17284E-7 L 1.14931 -0.03025 " pathEditMode="relative" rAng="0" ptsTypes="AA">
                                      <p:cBhvr>
                                        <p:cTn id="15" dur="2000" fill="hold"/>
                                        <p:tgtEl>
                                          <p:spTgt spid="4"/>
                                        </p:tgtEl>
                                        <p:attrNameLst>
                                          <p:attrName>ppt_x</p:attrName>
                                          <p:attrName>ppt_y</p:attrName>
                                        </p:attrNameLst>
                                      </p:cBhvr>
                                      <p:rCtr x="57465" y="-1512"/>
                                    </p:animMotion>
                                  </p:childTnLst>
                                </p:cTn>
                              </p:par>
                              <p:par>
                                <p:cTn id="16" presetID="6" presetClass="entr" presetSubtype="32" fill="hold" grpId="0" nodeType="withEffect">
                                  <p:stCondLst>
                                    <p:cond delay="1000"/>
                                  </p:stCondLst>
                                  <p:childTnLst>
                                    <p:set>
                                      <p:cBhvr>
                                        <p:cTn id="17" dur="1" fill="hold">
                                          <p:stCondLst>
                                            <p:cond delay="0"/>
                                          </p:stCondLst>
                                        </p:cTn>
                                        <p:tgtEl>
                                          <p:spTgt spid="16"/>
                                        </p:tgtEl>
                                        <p:attrNameLst>
                                          <p:attrName>style.visibility</p:attrName>
                                        </p:attrNameLst>
                                      </p:cBhvr>
                                      <p:to>
                                        <p:strVal val="visible"/>
                                      </p:to>
                                    </p:set>
                                    <p:animEffect transition="in" filter="circle(out)">
                                      <p:cBhvr>
                                        <p:cTn id="18" dur="1000"/>
                                        <p:tgtEl>
                                          <p:spTgt spid="16"/>
                                        </p:tgtEl>
                                      </p:cBhvr>
                                    </p:animEffect>
                                  </p:childTnLst>
                                </p:cTn>
                              </p:par>
                              <p:par>
                                <p:cTn id="19" presetID="16" presetClass="entr" presetSubtype="42" fill="hold" nodeType="withEffect">
                                  <p:stCondLst>
                                    <p:cond delay="1000"/>
                                  </p:stCondLst>
                                  <p:childTnLst>
                                    <p:set>
                                      <p:cBhvr>
                                        <p:cTn id="20" dur="1" fill="hold">
                                          <p:stCondLst>
                                            <p:cond delay="0"/>
                                          </p:stCondLst>
                                        </p:cTn>
                                        <p:tgtEl>
                                          <p:spTgt spid="17"/>
                                        </p:tgtEl>
                                        <p:attrNameLst>
                                          <p:attrName>style.visibility</p:attrName>
                                        </p:attrNameLst>
                                      </p:cBhvr>
                                      <p:to>
                                        <p:strVal val="visible"/>
                                      </p:to>
                                    </p:set>
                                    <p:animEffect transition="in" filter="barn(outHorizontal)">
                                      <p:cBhvr>
                                        <p:cTn id="21" dur="500"/>
                                        <p:tgtEl>
                                          <p:spTgt spid="17"/>
                                        </p:tgtEl>
                                      </p:cBhvr>
                                    </p:animEffect>
                                  </p:childTnLst>
                                </p:cTn>
                              </p:par>
                              <p:par>
                                <p:cTn id="22" presetID="42" presetClass="entr" presetSubtype="0" fill="hold" grpId="0" nodeType="withEffect">
                                  <p:stCondLst>
                                    <p:cond delay="100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10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100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F615571-F94B-49BA-B473-01F6128172A8}"/>
              </a:ext>
            </a:extLst>
          </p:cNvPr>
          <p:cNvSpPr/>
          <p:nvPr/>
        </p:nvSpPr>
        <p:spPr>
          <a:xfrm>
            <a:off x="0" y="0"/>
            <a:ext cx="9144000" cy="5143500"/>
          </a:xfrm>
          <a:prstGeom prst="rect">
            <a:avLst/>
          </a:prstGeom>
          <a:solidFill>
            <a:srgbClr val="B07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050" dirty="0">
              <a:solidFill>
                <a:sysClr val="windowText" lastClr="000000"/>
              </a:solidFill>
            </a:endParaRPr>
          </a:p>
        </p:txBody>
      </p:sp>
      <p:pic>
        <p:nvPicPr>
          <p:cNvPr id="18" name="Picture 11" descr="trong-dong-3">
            <a:extLst>
              <a:ext uri="{FF2B5EF4-FFF2-40B4-BE49-F238E27FC236}">
                <a16:creationId xmlns:a16="http://schemas.microsoft.com/office/drawing/2014/main" id="{E980FB2E-4F6D-46ED-8EBE-A84FB596C95F}"/>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526339" y="52342"/>
            <a:ext cx="5035118" cy="50351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AC5A76A3-2D4F-4DE0-AD22-9AD98562A72A}"/>
              </a:ext>
            </a:extLst>
          </p:cNvPr>
          <p:cNvPicPr>
            <a:picLocks noChangeAspect="1"/>
          </p:cNvPicPr>
          <p:nvPr/>
        </p:nvPicPr>
        <p:blipFill rotWithShape="1">
          <a:blip r:embed="rId3"/>
          <a:srcRect b="5242"/>
          <a:stretch/>
        </p:blipFill>
        <p:spPr>
          <a:xfrm>
            <a:off x="1" y="0"/>
            <a:ext cx="3009200" cy="5143500"/>
          </a:xfrm>
          <a:prstGeom prst="rect">
            <a:avLst/>
          </a:prstGeom>
        </p:spPr>
      </p:pic>
      <p:pic>
        <p:nvPicPr>
          <p:cNvPr id="15" name="Picture 14">
            <a:extLst>
              <a:ext uri="{FF2B5EF4-FFF2-40B4-BE49-F238E27FC236}">
                <a16:creationId xmlns:a16="http://schemas.microsoft.com/office/drawing/2014/main" id="{D8601755-7E61-481F-AD11-CF15F5391C6F}"/>
              </a:ext>
            </a:extLst>
          </p:cNvPr>
          <p:cNvPicPr>
            <a:picLocks noChangeAspect="1"/>
          </p:cNvPicPr>
          <p:nvPr/>
        </p:nvPicPr>
        <p:blipFill rotWithShape="1">
          <a:blip r:embed="rId4"/>
          <a:srcRect l="48482"/>
          <a:stretch/>
        </p:blipFill>
        <p:spPr>
          <a:xfrm>
            <a:off x="5944123" y="-20348"/>
            <a:ext cx="3241310" cy="4718713"/>
          </a:xfrm>
          <a:prstGeom prst="rect">
            <a:avLst/>
          </a:prstGeom>
        </p:spPr>
      </p:pic>
      <p:pic>
        <p:nvPicPr>
          <p:cNvPr id="16" name="Picture 15">
            <a:extLst>
              <a:ext uri="{FF2B5EF4-FFF2-40B4-BE49-F238E27FC236}">
                <a16:creationId xmlns:a16="http://schemas.microsoft.com/office/drawing/2014/main" id="{8D2F4C1A-C150-4958-BF39-3817DE7D3968}"/>
              </a:ext>
            </a:extLst>
          </p:cNvPr>
          <p:cNvPicPr>
            <a:picLocks noChangeAspect="1"/>
          </p:cNvPicPr>
          <p:nvPr/>
        </p:nvPicPr>
        <p:blipFill>
          <a:blip r:embed="rId5"/>
          <a:stretch>
            <a:fillRect/>
          </a:stretch>
        </p:blipFill>
        <p:spPr>
          <a:xfrm rot="17186900">
            <a:off x="5082369" y="-232741"/>
            <a:ext cx="5143500" cy="5143500"/>
          </a:xfrm>
          <a:prstGeom prst="rect">
            <a:avLst/>
          </a:prstGeom>
        </p:spPr>
      </p:pic>
      <p:sp>
        <p:nvSpPr>
          <p:cNvPr id="29" name="Rectangle 28">
            <a:extLst>
              <a:ext uri="{FF2B5EF4-FFF2-40B4-BE49-F238E27FC236}">
                <a16:creationId xmlns:a16="http://schemas.microsoft.com/office/drawing/2014/main" id="{11496A0C-94FA-41FD-BAF2-6A83B19C1DB3}"/>
              </a:ext>
            </a:extLst>
          </p:cNvPr>
          <p:cNvSpPr/>
          <p:nvPr/>
        </p:nvSpPr>
        <p:spPr>
          <a:xfrm>
            <a:off x="4127487" y="1787785"/>
            <a:ext cx="4778315" cy="3119913"/>
          </a:xfrm>
          <a:prstGeom prst="rect">
            <a:avLst/>
          </a:prstGeom>
          <a:solidFill>
            <a:srgbClr val="EEEADF"/>
          </a:solidFill>
          <a:ln>
            <a:solidFill>
              <a:srgbClr val="EEEAD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050"/>
          </a:p>
        </p:txBody>
      </p:sp>
      <p:pic>
        <p:nvPicPr>
          <p:cNvPr id="30" name="Picture 29">
            <a:extLst>
              <a:ext uri="{FF2B5EF4-FFF2-40B4-BE49-F238E27FC236}">
                <a16:creationId xmlns:a16="http://schemas.microsoft.com/office/drawing/2014/main" id="{ABECB3AA-3CFB-41F8-B66E-672F97AFC2D2}"/>
              </a:ext>
            </a:extLst>
          </p:cNvPr>
          <p:cNvPicPr>
            <a:picLocks noChangeAspect="1"/>
          </p:cNvPicPr>
          <p:nvPr/>
        </p:nvPicPr>
        <p:blipFill rotWithShape="1">
          <a:blip r:embed="rId6"/>
          <a:srcRect l="19728" t="27029" r="31382" b="58498"/>
          <a:stretch/>
        </p:blipFill>
        <p:spPr>
          <a:xfrm>
            <a:off x="4831147" y="1546801"/>
            <a:ext cx="3707606" cy="616744"/>
          </a:xfrm>
          <a:prstGeom prst="rect">
            <a:avLst/>
          </a:prstGeom>
          <a:effectLst>
            <a:outerShdw blurRad="50800" dist="38100" dir="2700000" algn="tl" rotWithShape="0">
              <a:prstClr val="black">
                <a:alpha val="40000"/>
              </a:prstClr>
            </a:outerShdw>
          </a:effectLst>
        </p:spPr>
      </p:pic>
      <p:pic>
        <p:nvPicPr>
          <p:cNvPr id="36" name="Picture 35">
            <a:extLst>
              <a:ext uri="{FF2B5EF4-FFF2-40B4-BE49-F238E27FC236}">
                <a16:creationId xmlns:a16="http://schemas.microsoft.com/office/drawing/2014/main" id="{6BC79FDB-4D0B-451D-B78E-C18A48865DFE}"/>
              </a:ext>
            </a:extLst>
          </p:cNvPr>
          <p:cNvPicPr>
            <a:picLocks noChangeAspect="1"/>
          </p:cNvPicPr>
          <p:nvPr/>
        </p:nvPicPr>
        <p:blipFill>
          <a:blip r:embed="rId7">
            <a:extLst>
              <a:ext uri="{28A0092B-C50C-407E-A947-70E740481C1C}">
                <a14:useLocalDpi xmlns:a14="http://schemas.microsoft.com/office/drawing/2010/main" val="0"/>
              </a:ext>
            </a:extLst>
          </a:blip>
          <a:srcRect l="2" r="85606" b="89238"/>
          <a:stretch>
            <a:fillRect/>
          </a:stretch>
        </p:blipFill>
        <p:spPr bwMode="auto">
          <a:xfrm>
            <a:off x="3908034" y="1172233"/>
            <a:ext cx="703660" cy="93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C7342058-AC55-4159-AA70-C74C37511840}"/>
              </a:ext>
            </a:extLst>
          </p:cNvPr>
          <p:cNvPicPr>
            <a:picLocks noChangeAspect="1"/>
          </p:cNvPicPr>
          <p:nvPr/>
        </p:nvPicPr>
        <p:blipFill>
          <a:blip r:embed="rId7">
            <a:extLst>
              <a:ext uri="{28A0092B-C50C-407E-A947-70E740481C1C}">
                <a14:useLocalDpi xmlns:a14="http://schemas.microsoft.com/office/drawing/2010/main" val="0"/>
              </a:ext>
            </a:extLst>
          </a:blip>
          <a:srcRect l="2" r="85606" b="89238"/>
          <a:stretch>
            <a:fillRect/>
          </a:stretch>
        </p:blipFill>
        <p:spPr bwMode="auto">
          <a:xfrm flipH="1">
            <a:off x="8587372" y="4081241"/>
            <a:ext cx="704850" cy="93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76B42962-0921-4F87-9329-13EA4F1D143A}"/>
              </a:ext>
            </a:extLst>
          </p:cNvPr>
          <p:cNvGrpSpPr/>
          <p:nvPr/>
        </p:nvGrpSpPr>
        <p:grpSpPr>
          <a:xfrm>
            <a:off x="13003" y="41389"/>
            <a:ext cx="4239309" cy="3216065"/>
            <a:chOff x="13003" y="41389"/>
            <a:chExt cx="4239309" cy="3216065"/>
          </a:xfrm>
        </p:grpSpPr>
        <p:pic>
          <p:nvPicPr>
            <p:cNvPr id="38" name="Content Placeholder 7">
              <a:extLst>
                <a:ext uri="{FF2B5EF4-FFF2-40B4-BE49-F238E27FC236}">
                  <a16:creationId xmlns:a16="http://schemas.microsoft.com/office/drawing/2014/main" id="{655A4502-3829-4E90-B213-F67E3FC7B525}"/>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4700"/>
                      </a14:imgEffect>
                    </a14:imgLayer>
                  </a14:imgProps>
                </a:ext>
                <a:ext uri="{28A0092B-C50C-407E-A947-70E740481C1C}">
                  <a14:useLocalDpi xmlns:a14="http://schemas.microsoft.com/office/drawing/2010/main" val="0"/>
                </a:ext>
              </a:extLst>
            </a:blip>
            <a:stretch>
              <a:fillRect/>
            </a:stretch>
          </p:blipFill>
          <p:spPr>
            <a:xfrm rot="21372569">
              <a:off x="13003" y="140058"/>
              <a:ext cx="4239309" cy="3117396"/>
            </a:xfrm>
            <a:prstGeom prst="rect">
              <a:avLst/>
            </a:prstGeom>
          </p:spPr>
        </p:pic>
        <p:pic>
          <p:nvPicPr>
            <p:cNvPr id="39" name="Picture 38">
              <a:extLst>
                <a:ext uri="{FF2B5EF4-FFF2-40B4-BE49-F238E27FC236}">
                  <a16:creationId xmlns:a16="http://schemas.microsoft.com/office/drawing/2014/main" id="{1F51CA66-C919-4998-89F0-46B522D02533}"/>
                </a:ext>
              </a:extLst>
            </p:cNvPr>
            <p:cNvPicPr>
              <a:picLocks noChangeAspect="1"/>
            </p:cNvPicPr>
            <p:nvPr/>
          </p:nvPicPr>
          <p:blipFill>
            <a:blip r:embed="rId10">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a:off x="582509" y="41389"/>
              <a:ext cx="2990742" cy="735495"/>
            </a:xfrm>
            <a:prstGeom prst="rect">
              <a:avLst/>
            </a:prstGeom>
          </p:spPr>
        </p:pic>
        <p:sp>
          <p:nvSpPr>
            <p:cNvPr id="22" name="TextBox 21">
              <a:extLst>
                <a:ext uri="{FF2B5EF4-FFF2-40B4-BE49-F238E27FC236}">
                  <a16:creationId xmlns:a16="http://schemas.microsoft.com/office/drawing/2014/main" id="{C8231B6B-BD65-48BF-86A3-DB210CF98EFB}"/>
                </a:ext>
              </a:extLst>
            </p:cNvPr>
            <p:cNvSpPr txBox="1"/>
            <p:nvPr/>
          </p:nvSpPr>
          <p:spPr>
            <a:xfrm>
              <a:off x="282593" y="743705"/>
              <a:ext cx="3809405" cy="2308324"/>
            </a:xfrm>
            <a:prstGeom prst="rect">
              <a:avLst/>
            </a:prstGeom>
          </p:spPr>
          <p:txBody>
            <a:bodyPr wrap="square">
              <a:spAutoFit/>
            </a:bodyPr>
            <a:lstStyle>
              <a:defPPr marR="0" lvl="0" algn="l" rtl="0">
                <a:lnSpc>
                  <a:spcPct val="100000"/>
                </a:lnSpc>
                <a:spcBef>
                  <a:spcPts val="0"/>
                </a:spcBef>
                <a:spcAft>
                  <a:spcPts val="0"/>
                </a:spcAft>
              </a:defPPr>
              <a:lvl1pPr algn="ctr">
                <a:defRPr sz="3600" b="1">
                  <a:latin typeface="+mj-lt"/>
                </a:defRPr>
              </a:lvl1pPr>
            </a:lstStyle>
            <a:p>
              <a:pPr algn="just"/>
              <a:r>
                <a:rPr lang="vi-VN">
                  <a:latin typeface="Times New Roman" panose="02020603050405020304" pitchFamily="18" charset="0"/>
                  <a:ea typeface="Tahoma" panose="020B0604030504040204" pitchFamily="34" charset="0"/>
                  <a:cs typeface="Times New Roman" panose="02020603050405020304" pitchFamily="18" charset="0"/>
                </a:rPr>
                <a:t>Những hoạt động nào của con người được miêu tả trên trống đồng?</a:t>
              </a:r>
              <a:endParaRPr lang="en-US" dirty="0">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40" name="TextBox 39">
            <a:extLst>
              <a:ext uri="{FF2B5EF4-FFF2-40B4-BE49-F238E27FC236}">
                <a16:creationId xmlns:a16="http://schemas.microsoft.com/office/drawing/2014/main" id="{D6B63166-2517-4A3B-A646-221C26B75C1B}"/>
              </a:ext>
            </a:extLst>
          </p:cNvPr>
          <p:cNvSpPr txBox="1"/>
          <p:nvPr/>
        </p:nvSpPr>
        <p:spPr>
          <a:xfrm>
            <a:off x="4104518" y="2131159"/>
            <a:ext cx="4837274" cy="2677656"/>
          </a:xfrm>
          <a:prstGeom prst="rect">
            <a:avLst/>
          </a:prstGeom>
          <a:noFill/>
        </p:spPr>
        <p:txBody>
          <a:bodyPr wrap="square">
            <a:spAutoFit/>
          </a:bodyPr>
          <a:lstStyle/>
          <a:p>
            <a:pPr algn="just"/>
            <a:r>
              <a:rPr lang="vi-VN" sz="2400" b="1">
                <a:latin typeface="+mj-lt"/>
              </a:rPr>
              <a:t>Trên trống đồng, hình ảnh con người hòa với thiên nhiên được khắc họa nổi bật. Đó là những người đang lao động: </a:t>
            </a:r>
            <a:r>
              <a:rPr lang="vi-VN" sz="2400" b="1">
                <a:solidFill>
                  <a:schemeClr val="accent2">
                    <a:lumMod val="60000"/>
                    <a:lumOff val="40000"/>
                  </a:schemeClr>
                </a:solidFill>
                <a:latin typeface="+mj-lt"/>
              </a:rPr>
              <a:t>đánh cá, săn bắn hoặc đang đánh trống thổi kèn, đang cầm vũ khí bảo vệ quê hương hoặc đang tưng bừng nhảy múa</a:t>
            </a:r>
            <a:r>
              <a:rPr lang="vi-VN" sz="2400" b="1">
                <a:latin typeface="+mj-lt"/>
              </a:rPr>
              <a:t>.</a:t>
            </a:r>
            <a:endParaRPr lang="en-US" sz="2400" b="1">
              <a:latin typeface="+mj-lt"/>
            </a:endParaRPr>
          </a:p>
        </p:txBody>
      </p:sp>
      <p:pic>
        <p:nvPicPr>
          <p:cNvPr id="23" name="Picture 22" descr="Logo&#10;&#10;Description automatically generated">
            <a:extLst>
              <a:ext uri="{FF2B5EF4-FFF2-40B4-BE49-F238E27FC236}">
                <a16:creationId xmlns:a16="http://schemas.microsoft.com/office/drawing/2014/main" id="{34632FBE-30E2-4490-B3AE-65BDD97E582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964" b="89858" l="9916" r="92605">
                        <a14:foregroundMark x1="33277" y1="17972" x2="26723" y2="34520"/>
                        <a14:foregroundMark x1="17143" y1="84875" x2="24706" y2="85943"/>
                        <a14:foregroundMark x1="86723" y1="87189" x2="92605" y2="86299"/>
                        <a14:foregroundMark x1="30084" y1="11922" x2="34958" y2="11744"/>
                      </a14:backgroundRemoval>
                    </a14:imgEffect>
                  </a14:imgLayer>
                </a14:imgProps>
              </a:ext>
            </a:extLst>
          </a:blip>
          <a:stretch>
            <a:fillRect/>
          </a:stretch>
        </p:blipFill>
        <p:spPr>
          <a:xfrm>
            <a:off x="378117" y="3098952"/>
            <a:ext cx="2345718" cy="2215619"/>
          </a:xfrm>
          <a:prstGeom prst="rect">
            <a:avLst/>
          </a:prstGeom>
        </p:spPr>
      </p:pic>
      <p:pic>
        <p:nvPicPr>
          <p:cNvPr id="42" name="Picture 41" descr="A drawing of a boat&#10;&#10;Description automatically generated with medium confidence">
            <a:extLst>
              <a:ext uri="{FF2B5EF4-FFF2-40B4-BE49-F238E27FC236}">
                <a16:creationId xmlns:a16="http://schemas.microsoft.com/office/drawing/2014/main" id="{7420ADCE-834C-4C87-8842-13C8C9AE03C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948" b="89791" l="5024" r="91627">
                        <a14:foregroundMark x1="6579" y1="48429" x2="15789" y2="51832"/>
                        <a14:foregroundMark x1="14234" y1="33770" x2="30383" y2="49738"/>
                        <a14:foregroundMark x1="14713" y1="24607" x2="20096" y2="29319"/>
                        <a14:foregroundMark x1="13517" y1="22775" x2="18182" y2="29843"/>
                        <a14:foregroundMark x1="13756" y1="18325" x2="15789" y2="25654"/>
                        <a14:foregroundMark x1="13636" y1="21728" x2="11962" y2="36387"/>
                        <a14:foregroundMark x1="58852" y1="47644" x2="67584" y2="56021"/>
                        <a14:foregroundMark x1="67584" y1="56021" x2="68182" y2="56021"/>
                        <a14:foregroundMark x1="39354" y1="49738" x2="52632" y2="51047"/>
                        <a14:foregroundMark x1="52632" y1="51047" x2="71411" y2="50524"/>
                        <a14:foregroundMark x1="80981" y1="32723" x2="86962" y2="53403"/>
                        <a14:foregroundMark x1="86962" y1="53403" x2="86962" y2="53403"/>
                        <a14:foregroundMark x1="82775" y1="31414" x2="84809" y2="28534"/>
                        <a14:foregroundMark x1="86364" y1="37958" x2="91746" y2="48168"/>
                        <a14:foregroundMark x1="13995" y1="17801" x2="8373" y2="42408"/>
                        <a14:foregroundMark x1="8373" y1="42408" x2="6699" y2="46335"/>
                        <a14:foregroundMark x1="10048" y1="33246" x2="8134" y2="46073"/>
                        <a14:foregroundMark x1="5024" y1="45812" x2="11722" y2="37958"/>
                      </a14:backgroundRemoval>
                    </a14:imgEffect>
                  </a14:imgLayer>
                </a14:imgProps>
              </a:ext>
            </a:extLst>
          </a:blip>
          <a:stretch>
            <a:fillRect/>
          </a:stretch>
        </p:blipFill>
        <p:spPr>
          <a:xfrm>
            <a:off x="3890451" y="-1117612"/>
            <a:ext cx="5402245" cy="2328672"/>
          </a:xfrm>
          <a:prstGeom prst="rect">
            <a:avLst/>
          </a:prstGeom>
        </p:spPr>
      </p:pic>
    </p:spTree>
    <p:extLst>
      <p:ext uri="{BB962C8B-B14F-4D97-AF65-F5344CB8AC3E}">
        <p14:creationId xmlns:p14="http://schemas.microsoft.com/office/powerpoint/2010/main" val="113277726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1000"/>
                                        <p:tgtEl>
                                          <p:spTgt spid="16"/>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1+#ppt_w/2"/>
                                          </p:val>
                                        </p:tav>
                                        <p:tav tm="100000">
                                          <p:val>
                                            <p:strVal val="#ppt_x"/>
                                          </p:val>
                                        </p:tav>
                                      </p:tavLst>
                                    </p:anim>
                                    <p:anim calcmode="lin" valueType="num">
                                      <p:cBhvr additive="base">
                                        <p:cTn id="12" dur="1000" fill="hold"/>
                                        <p:tgtEl>
                                          <p:spTgt spid="15"/>
                                        </p:tgtEl>
                                        <p:attrNameLst>
                                          <p:attrName>ppt_y</p:attrName>
                                        </p:attrNameLst>
                                      </p:cBhvr>
                                      <p:tavLst>
                                        <p:tav tm="0">
                                          <p:val>
                                            <p:strVal val="#ppt_y"/>
                                          </p:val>
                                        </p:tav>
                                        <p:tav tm="100000">
                                          <p:val>
                                            <p:strVal val="#ppt_y"/>
                                          </p:val>
                                        </p:tav>
                                      </p:tavLst>
                                    </p:anim>
                                  </p:childTnLst>
                                </p:cTn>
                              </p:par>
                              <p:par>
                                <p:cTn id="13" presetID="8" presetClass="emph" presetSubtype="0" repeatCount="indefinite" fill="hold" nodeType="withEffect">
                                  <p:stCondLst>
                                    <p:cond delay="0"/>
                                  </p:stCondLst>
                                  <p:childTnLst>
                                    <p:animRot by="-21600000">
                                      <p:cBhvr>
                                        <p:cTn id="14" dur="30000" fill="hold"/>
                                        <p:tgtEl>
                                          <p:spTgt spid="18"/>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52" presetClass="entr" presetSubtype="0"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Scale>
                                      <p:cBhvr>
                                        <p:cTn id="26"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30"/>
                                        </p:tgtEl>
                                        <p:attrNameLst>
                                          <p:attrName>ppt_x</p:attrName>
                                          <p:attrName>ppt_y</p:attrName>
                                        </p:attrNameLst>
                                      </p:cBhvr>
                                    </p:animMotion>
                                    <p:animEffect transition="in" filter="fade">
                                      <p:cBhvr>
                                        <p:cTn id="28" dur="1000"/>
                                        <p:tgtEl>
                                          <p:spTgt spid="30"/>
                                        </p:tgtEl>
                                      </p:cBhvr>
                                    </p:animEffect>
                                  </p:childTnLst>
                                </p:cTn>
                              </p:par>
                            </p:childTnLst>
                          </p:cTn>
                        </p:par>
                        <p:par>
                          <p:cTn id="29" fill="hold">
                            <p:stCondLst>
                              <p:cond delay="1000"/>
                            </p:stCondLst>
                            <p:childTnLst>
                              <p:par>
                                <p:cTn id="30" presetID="22" presetClass="entr" presetSubtype="1" fill="hold" grpId="0"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up)">
                                      <p:cBhvr>
                                        <p:cTn id="32" dur="1000"/>
                                        <p:tgtEl>
                                          <p:spTgt spid="29"/>
                                        </p:tgtEl>
                                      </p:cBhvr>
                                    </p:animEffect>
                                  </p:childTnLst>
                                </p:cTn>
                              </p:par>
                            </p:childTnLst>
                          </p:cTn>
                        </p:par>
                        <p:par>
                          <p:cTn id="33" fill="hold">
                            <p:stCondLst>
                              <p:cond delay="2000"/>
                            </p:stCondLst>
                            <p:childTnLst>
                              <p:par>
                                <p:cTn id="34" presetID="14" presetClass="entr" presetSubtype="10" fill="hold" grpId="0" nodeType="after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randombar(horizontal)">
                                      <p:cBhvr>
                                        <p:cTn id="36" dur="1000"/>
                                        <p:tgtEl>
                                          <p:spTgt spid="40"/>
                                        </p:tgtEl>
                                      </p:cBhvr>
                                    </p:animEffect>
                                  </p:childTnLst>
                                </p:cTn>
                              </p:par>
                            </p:childTnLst>
                          </p:cTn>
                        </p:par>
                        <p:par>
                          <p:cTn id="37" fill="hold">
                            <p:stCondLst>
                              <p:cond delay="3000"/>
                            </p:stCondLst>
                            <p:childTnLst>
                              <p:par>
                                <p:cTn id="38" presetID="37" presetClass="entr" presetSubtype="0" fill="hold"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000"/>
                                        <p:tgtEl>
                                          <p:spTgt spid="23"/>
                                        </p:tgtEl>
                                      </p:cBhvr>
                                    </p:animEffect>
                                    <p:anim calcmode="lin" valueType="num">
                                      <p:cBhvr>
                                        <p:cTn id="41" dur="1000" fill="hold"/>
                                        <p:tgtEl>
                                          <p:spTgt spid="23"/>
                                        </p:tgtEl>
                                        <p:attrNameLst>
                                          <p:attrName>ppt_x</p:attrName>
                                        </p:attrNameLst>
                                      </p:cBhvr>
                                      <p:tavLst>
                                        <p:tav tm="0">
                                          <p:val>
                                            <p:strVal val="#ppt_x"/>
                                          </p:val>
                                        </p:tav>
                                        <p:tav tm="100000">
                                          <p:val>
                                            <p:strVal val="#ppt_x"/>
                                          </p:val>
                                        </p:tav>
                                      </p:tavLst>
                                    </p:anim>
                                    <p:anim calcmode="lin" valueType="num">
                                      <p:cBhvr>
                                        <p:cTn id="42" dur="900" decel="100000" fill="hold"/>
                                        <p:tgtEl>
                                          <p:spTgt spid="23"/>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44" fill="hold">
                            <p:stCondLst>
                              <p:cond delay="4000"/>
                            </p:stCondLst>
                            <p:childTnLst>
                              <p:par>
                                <p:cTn id="45" presetID="22" presetClass="entr" presetSubtype="8" fill="hold" nodeType="after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wipe(left)">
                                      <p:cBhvr>
                                        <p:cTn id="47" dur="750"/>
                                        <p:tgtEl>
                                          <p:spTgt spid="42"/>
                                        </p:tgtEl>
                                      </p:cBhvr>
                                    </p:animEffect>
                                  </p:childTnLst>
                                </p:cTn>
                              </p:par>
                            </p:childTnLst>
                          </p:cTn>
                        </p:par>
                        <p:par>
                          <p:cTn id="48" fill="hold">
                            <p:stCondLst>
                              <p:cond delay="4750"/>
                            </p:stCondLst>
                            <p:childTnLst>
                              <p:par>
                                <p:cTn id="49" presetID="30" presetClass="entr" presetSubtype="0" fill="hold" nodeType="after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800" decel="100000"/>
                                        <p:tgtEl>
                                          <p:spTgt spid="36"/>
                                        </p:tgtEl>
                                      </p:cBhvr>
                                    </p:animEffect>
                                    <p:anim calcmode="lin" valueType="num">
                                      <p:cBhvr>
                                        <p:cTn id="52" dur="800" decel="100000" fill="hold"/>
                                        <p:tgtEl>
                                          <p:spTgt spid="36"/>
                                        </p:tgtEl>
                                        <p:attrNameLst>
                                          <p:attrName>style.rotation</p:attrName>
                                        </p:attrNameLst>
                                      </p:cBhvr>
                                      <p:tavLst>
                                        <p:tav tm="0">
                                          <p:val>
                                            <p:fltVal val="-90"/>
                                          </p:val>
                                        </p:tav>
                                        <p:tav tm="100000">
                                          <p:val>
                                            <p:fltVal val="0"/>
                                          </p:val>
                                        </p:tav>
                                      </p:tavLst>
                                    </p:anim>
                                    <p:anim calcmode="lin" valueType="num">
                                      <p:cBhvr>
                                        <p:cTn id="53" dur="800" decel="100000" fill="hold"/>
                                        <p:tgtEl>
                                          <p:spTgt spid="36"/>
                                        </p:tgtEl>
                                        <p:attrNameLst>
                                          <p:attrName>ppt_x</p:attrName>
                                        </p:attrNameLst>
                                      </p:cBhvr>
                                      <p:tavLst>
                                        <p:tav tm="0">
                                          <p:val>
                                            <p:strVal val="#ppt_x+0.4"/>
                                          </p:val>
                                        </p:tav>
                                        <p:tav tm="100000">
                                          <p:val>
                                            <p:strVal val="#ppt_x-0.05"/>
                                          </p:val>
                                        </p:tav>
                                      </p:tavLst>
                                    </p:anim>
                                    <p:anim calcmode="lin" valueType="num">
                                      <p:cBhvr>
                                        <p:cTn id="54" dur="800" decel="100000" fill="hold"/>
                                        <p:tgtEl>
                                          <p:spTgt spid="36"/>
                                        </p:tgtEl>
                                        <p:attrNameLst>
                                          <p:attrName>ppt_y</p:attrName>
                                        </p:attrNameLst>
                                      </p:cBhvr>
                                      <p:tavLst>
                                        <p:tav tm="0">
                                          <p:val>
                                            <p:strVal val="#ppt_y-0.4"/>
                                          </p:val>
                                        </p:tav>
                                        <p:tav tm="100000">
                                          <p:val>
                                            <p:strVal val="#ppt_y+0.1"/>
                                          </p:val>
                                        </p:tav>
                                      </p:tavLst>
                                    </p:anim>
                                    <p:anim calcmode="lin" valueType="num">
                                      <p:cBhvr>
                                        <p:cTn id="55" dur="200" accel="100000" fill="hold">
                                          <p:stCondLst>
                                            <p:cond delay="800"/>
                                          </p:stCondLst>
                                        </p:cTn>
                                        <p:tgtEl>
                                          <p:spTgt spid="36"/>
                                        </p:tgtEl>
                                        <p:attrNameLst>
                                          <p:attrName>ppt_x</p:attrName>
                                        </p:attrNameLst>
                                      </p:cBhvr>
                                      <p:tavLst>
                                        <p:tav tm="0">
                                          <p:val>
                                            <p:strVal val="#ppt_x-0.05"/>
                                          </p:val>
                                        </p:tav>
                                        <p:tav tm="100000">
                                          <p:val>
                                            <p:strVal val="#ppt_x"/>
                                          </p:val>
                                        </p:tav>
                                      </p:tavLst>
                                    </p:anim>
                                    <p:anim calcmode="lin" valueType="num">
                                      <p:cBhvr>
                                        <p:cTn id="56" dur="200" accel="100000" fill="hold">
                                          <p:stCondLst>
                                            <p:cond delay="800"/>
                                          </p:stCondLst>
                                        </p:cTn>
                                        <p:tgtEl>
                                          <p:spTgt spid="36"/>
                                        </p:tgtEl>
                                        <p:attrNameLst>
                                          <p:attrName>ppt_y</p:attrName>
                                        </p:attrNameLst>
                                      </p:cBhvr>
                                      <p:tavLst>
                                        <p:tav tm="0">
                                          <p:val>
                                            <p:strVal val="#ppt_y+0.1"/>
                                          </p:val>
                                        </p:tav>
                                        <p:tav tm="100000">
                                          <p:val>
                                            <p:strVal val="#ppt_y"/>
                                          </p:val>
                                        </p:tav>
                                      </p:tavLst>
                                    </p:anim>
                                  </p:childTnLst>
                                </p:cTn>
                              </p:par>
                              <p:par>
                                <p:cTn id="57" presetID="30" presetClass="entr" presetSubtype="0" fill="hold" nodeType="with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800" decel="100000"/>
                                        <p:tgtEl>
                                          <p:spTgt spid="37"/>
                                        </p:tgtEl>
                                      </p:cBhvr>
                                    </p:animEffect>
                                    <p:anim calcmode="lin" valueType="num">
                                      <p:cBhvr>
                                        <p:cTn id="60" dur="800" decel="100000" fill="hold"/>
                                        <p:tgtEl>
                                          <p:spTgt spid="37"/>
                                        </p:tgtEl>
                                        <p:attrNameLst>
                                          <p:attrName>style.rotation</p:attrName>
                                        </p:attrNameLst>
                                      </p:cBhvr>
                                      <p:tavLst>
                                        <p:tav tm="0">
                                          <p:val>
                                            <p:fltVal val="-90"/>
                                          </p:val>
                                        </p:tav>
                                        <p:tav tm="100000">
                                          <p:val>
                                            <p:fltVal val="0"/>
                                          </p:val>
                                        </p:tav>
                                      </p:tavLst>
                                    </p:anim>
                                    <p:anim calcmode="lin" valueType="num">
                                      <p:cBhvr>
                                        <p:cTn id="61" dur="800" decel="100000" fill="hold"/>
                                        <p:tgtEl>
                                          <p:spTgt spid="37"/>
                                        </p:tgtEl>
                                        <p:attrNameLst>
                                          <p:attrName>ppt_x</p:attrName>
                                        </p:attrNameLst>
                                      </p:cBhvr>
                                      <p:tavLst>
                                        <p:tav tm="0">
                                          <p:val>
                                            <p:strVal val="#ppt_x+0.4"/>
                                          </p:val>
                                        </p:tav>
                                        <p:tav tm="100000">
                                          <p:val>
                                            <p:strVal val="#ppt_x-0.05"/>
                                          </p:val>
                                        </p:tav>
                                      </p:tavLst>
                                    </p:anim>
                                    <p:anim calcmode="lin" valueType="num">
                                      <p:cBhvr>
                                        <p:cTn id="62" dur="800" decel="100000" fill="hold"/>
                                        <p:tgtEl>
                                          <p:spTgt spid="37"/>
                                        </p:tgtEl>
                                        <p:attrNameLst>
                                          <p:attrName>ppt_y</p:attrName>
                                        </p:attrNameLst>
                                      </p:cBhvr>
                                      <p:tavLst>
                                        <p:tav tm="0">
                                          <p:val>
                                            <p:strVal val="#ppt_y-0.4"/>
                                          </p:val>
                                        </p:tav>
                                        <p:tav tm="100000">
                                          <p:val>
                                            <p:strVal val="#ppt_y+0.1"/>
                                          </p:val>
                                        </p:tav>
                                      </p:tavLst>
                                    </p:anim>
                                    <p:anim calcmode="lin" valueType="num">
                                      <p:cBhvr>
                                        <p:cTn id="63" dur="200" accel="100000" fill="hold">
                                          <p:stCondLst>
                                            <p:cond delay="800"/>
                                          </p:stCondLst>
                                        </p:cTn>
                                        <p:tgtEl>
                                          <p:spTgt spid="37"/>
                                        </p:tgtEl>
                                        <p:attrNameLst>
                                          <p:attrName>ppt_x</p:attrName>
                                        </p:attrNameLst>
                                      </p:cBhvr>
                                      <p:tavLst>
                                        <p:tav tm="0">
                                          <p:val>
                                            <p:strVal val="#ppt_x-0.05"/>
                                          </p:val>
                                        </p:tav>
                                        <p:tav tm="100000">
                                          <p:val>
                                            <p:strVal val="#ppt_x"/>
                                          </p:val>
                                        </p:tav>
                                      </p:tavLst>
                                    </p:anim>
                                    <p:anim calcmode="lin" valueType="num">
                                      <p:cBhvr>
                                        <p:cTn id="64" dur="200" accel="100000" fill="hold">
                                          <p:stCondLst>
                                            <p:cond delay="800"/>
                                          </p:stCondLst>
                                        </p:cTn>
                                        <p:tgtEl>
                                          <p:spTgt spid="37"/>
                                        </p:tgtEl>
                                        <p:attrNameLst>
                                          <p:attrName>ppt_y</p:attrName>
                                        </p:attrNameLst>
                                      </p:cBhvr>
                                      <p:tavLst>
                                        <p:tav tm="0">
                                          <p:val>
                                            <p:strVal val="#ppt_y+0.1"/>
                                          </p:val>
                                        </p:tav>
                                        <p:tav tm="100000">
                                          <p:val>
                                            <p:strVal val="#ppt_y"/>
                                          </p:val>
                                        </p:tav>
                                      </p:tavLst>
                                    </p:anim>
                                  </p:childTnLst>
                                </p:cTn>
                              </p:par>
                              <p:par>
                                <p:cTn id="65" presetID="32" presetClass="emph" presetSubtype="0" fill="hold" nodeType="withEffect">
                                  <p:stCondLst>
                                    <p:cond delay="0"/>
                                  </p:stCondLst>
                                  <p:childTnLst>
                                    <p:animRot by="120000">
                                      <p:cBhvr>
                                        <p:cTn id="66" dur="100" fill="hold">
                                          <p:stCondLst>
                                            <p:cond delay="0"/>
                                          </p:stCondLst>
                                        </p:cTn>
                                        <p:tgtEl>
                                          <p:spTgt spid="36"/>
                                        </p:tgtEl>
                                        <p:attrNameLst>
                                          <p:attrName>r</p:attrName>
                                        </p:attrNameLst>
                                      </p:cBhvr>
                                    </p:animRot>
                                    <p:animRot by="-240000">
                                      <p:cBhvr>
                                        <p:cTn id="67" dur="200" fill="hold">
                                          <p:stCondLst>
                                            <p:cond delay="200"/>
                                          </p:stCondLst>
                                        </p:cTn>
                                        <p:tgtEl>
                                          <p:spTgt spid="36"/>
                                        </p:tgtEl>
                                        <p:attrNameLst>
                                          <p:attrName>r</p:attrName>
                                        </p:attrNameLst>
                                      </p:cBhvr>
                                    </p:animRot>
                                    <p:animRot by="240000">
                                      <p:cBhvr>
                                        <p:cTn id="68" dur="200" fill="hold">
                                          <p:stCondLst>
                                            <p:cond delay="400"/>
                                          </p:stCondLst>
                                        </p:cTn>
                                        <p:tgtEl>
                                          <p:spTgt spid="36"/>
                                        </p:tgtEl>
                                        <p:attrNameLst>
                                          <p:attrName>r</p:attrName>
                                        </p:attrNameLst>
                                      </p:cBhvr>
                                    </p:animRot>
                                    <p:animRot by="-240000">
                                      <p:cBhvr>
                                        <p:cTn id="69" dur="200" fill="hold">
                                          <p:stCondLst>
                                            <p:cond delay="600"/>
                                          </p:stCondLst>
                                        </p:cTn>
                                        <p:tgtEl>
                                          <p:spTgt spid="36"/>
                                        </p:tgtEl>
                                        <p:attrNameLst>
                                          <p:attrName>r</p:attrName>
                                        </p:attrNameLst>
                                      </p:cBhvr>
                                    </p:animRot>
                                    <p:animRot by="120000">
                                      <p:cBhvr>
                                        <p:cTn id="70" dur="200" fill="hold">
                                          <p:stCondLst>
                                            <p:cond delay="800"/>
                                          </p:stCondLst>
                                        </p:cTn>
                                        <p:tgtEl>
                                          <p:spTgt spid="36"/>
                                        </p:tgtEl>
                                        <p:attrNameLst>
                                          <p:attrName>r</p:attrName>
                                        </p:attrNameLst>
                                      </p:cBhvr>
                                    </p:animRot>
                                  </p:childTnLst>
                                </p:cTn>
                              </p:par>
                              <p:par>
                                <p:cTn id="71" presetID="32" presetClass="emph" presetSubtype="0" fill="hold" nodeType="withEffect">
                                  <p:stCondLst>
                                    <p:cond delay="0"/>
                                  </p:stCondLst>
                                  <p:childTnLst>
                                    <p:animRot by="120000">
                                      <p:cBhvr>
                                        <p:cTn id="72" dur="100" fill="hold">
                                          <p:stCondLst>
                                            <p:cond delay="0"/>
                                          </p:stCondLst>
                                        </p:cTn>
                                        <p:tgtEl>
                                          <p:spTgt spid="37"/>
                                        </p:tgtEl>
                                        <p:attrNameLst>
                                          <p:attrName>r</p:attrName>
                                        </p:attrNameLst>
                                      </p:cBhvr>
                                    </p:animRot>
                                    <p:animRot by="-240000">
                                      <p:cBhvr>
                                        <p:cTn id="73" dur="200" fill="hold">
                                          <p:stCondLst>
                                            <p:cond delay="200"/>
                                          </p:stCondLst>
                                        </p:cTn>
                                        <p:tgtEl>
                                          <p:spTgt spid="37"/>
                                        </p:tgtEl>
                                        <p:attrNameLst>
                                          <p:attrName>r</p:attrName>
                                        </p:attrNameLst>
                                      </p:cBhvr>
                                    </p:animRot>
                                    <p:animRot by="240000">
                                      <p:cBhvr>
                                        <p:cTn id="74" dur="200" fill="hold">
                                          <p:stCondLst>
                                            <p:cond delay="400"/>
                                          </p:stCondLst>
                                        </p:cTn>
                                        <p:tgtEl>
                                          <p:spTgt spid="37"/>
                                        </p:tgtEl>
                                        <p:attrNameLst>
                                          <p:attrName>r</p:attrName>
                                        </p:attrNameLst>
                                      </p:cBhvr>
                                    </p:animRot>
                                    <p:animRot by="-240000">
                                      <p:cBhvr>
                                        <p:cTn id="75" dur="200" fill="hold">
                                          <p:stCondLst>
                                            <p:cond delay="600"/>
                                          </p:stCondLst>
                                        </p:cTn>
                                        <p:tgtEl>
                                          <p:spTgt spid="37"/>
                                        </p:tgtEl>
                                        <p:attrNameLst>
                                          <p:attrName>r</p:attrName>
                                        </p:attrNameLst>
                                      </p:cBhvr>
                                    </p:animRot>
                                    <p:animRot by="120000">
                                      <p:cBhvr>
                                        <p:cTn id="76" dur="200" fill="hold">
                                          <p:stCondLst>
                                            <p:cond delay="8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1" descr="trong-dong-3">
            <a:extLst>
              <a:ext uri="{FF2B5EF4-FFF2-40B4-BE49-F238E27FC236}">
                <a16:creationId xmlns:a16="http://schemas.microsoft.com/office/drawing/2014/main" id="{E980FB2E-4F6D-46ED-8EBE-A84FB596C95F}"/>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592868" y="108382"/>
            <a:ext cx="5035118" cy="50351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AC5A76A3-2D4F-4DE0-AD22-9AD98562A72A}"/>
              </a:ext>
            </a:extLst>
          </p:cNvPr>
          <p:cNvPicPr>
            <a:picLocks noChangeAspect="1"/>
          </p:cNvPicPr>
          <p:nvPr/>
        </p:nvPicPr>
        <p:blipFill rotWithShape="1">
          <a:blip r:embed="rId3"/>
          <a:srcRect b="5242"/>
          <a:stretch/>
        </p:blipFill>
        <p:spPr>
          <a:xfrm>
            <a:off x="-8954" y="-2291"/>
            <a:ext cx="3009200" cy="5143500"/>
          </a:xfrm>
          <a:prstGeom prst="rect">
            <a:avLst/>
          </a:prstGeom>
        </p:spPr>
      </p:pic>
      <p:pic>
        <p:nvPicPr>
          <p:cNvPr id="15" name="Picture 14">
            <a:extLst>
              <a:ext uri="{FF2B5EF4-FFF2-40B4-BE49-F238E27FC236}">
                <a16:creationId xmlns:a16="http://schemas.microsoft.com/office/drawing/2014/main" id="{D8601755-7E61-481F-AD11-CF15F5391C6F}"/>
              </a:ext>
            </a:extLst>
          </p:cNvPr>
          <p:cNvPicPr>
            <a:picLocks noChangeAspect="1"/>
          </p:cNvPicPr>
          <p:nvPr/>
        </p:nvPicPr>
        <p:blipFill rotWithShape="1">
          <a:blip r:embed="rId4"/>
          <a:srcRect l="48482"/>
          <a:stretch/>
        </p:blipFill>
        <p:spPr>
          <a:xfrm flipH="1">
            <a:off x="-44903" y="2291"/>
            <a:ext cx="3241310" cy="4718713"/>
          </a:xfrm>
          <a:prstGeom prst="rect">
            <a:avLst/>
          </a:prstGeom>
        </p:spPr>
      </p:pic>
      <p:pic>
        <p:nvPicPr>
          <p:cNvPr id="16" name="Picture 15">
            <a:extLst>
              <a:ext uri="{FF2B5EF4-FFF2-40B4-BE49-F238E27FC236}">
                <a16:creationId xmlns:a16="http://schemas.microsoft.com/office/drawing/2014/main" id="{8D2F4C1A-C150-4958-BF39-3817DE7D3968}"/>
              </a:ext>
            </a:extLst>
          </p:cNvPr>
          <p:cNvPicPr>
            <a:picLocks noChangeAspect="1"/>
          </p:cNvPicPr>
          <p:nvPr/>
        </p:nvPicPr>
        <p:blipFill>
          <a:blip r:embed="rId5"/>
          <a:stretch>
            <a:fillRect/>
          </a:stretch>
        </p:blipFill>
        <p:spPr>
          <a:xfrm rot="17186900">
            <a:off x="5107109" y="202245"/>
            <a:ext cx="5143500" cy="5143500"/>
          </a:xfrm>
          <a:prstGeom prst="rect">
            <a:avLst/>
          </a:prstGeom>
        </p:spPr>
      </p:pic>
      <p:sp>
        <p:nvSpPr>
          <p:cNvPr id="29" name="Rectangle 28">
            <a:extLst>
              <a:ext uri="{FF2B5EF4-FFF2-40B4-BE49-F238E27FC236}">
                <a16:creationId xmlns:a16="http://schemas.microsoft.com/office/drawing/2014/main" id="{11496A0C-94FA-41FD-BAF2-6A83B19C1DB3}"/>
              </a:ext>
            </a:extLst>
          </p:cNvPr>
          <p:cNvSpPr/>
          <p:nvPr/>
        </p:nvSpPr>
        <p:spPr>
          <a:xfrm>
            <a:off x="184641" y="1646156"/>
            <a:ext cx="4778315" cy="3360897"/>
          </a:xfrm>
          <a:prstGeom prst="rect">
            <a:avLst/>
          </a:prstGeom>
          <a:solidFill>
            <a:srgbClr val="EEEADF"/>
          </a:solidFill>
          <a:ln>
            <a:solidFill>
              <a:srgbClr val="EEEAD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050"/>
          </a:p>
        </p:txBody>
      </p:sp>
      <p:pic>
        <p:nvPicPr>
          <p:cNvPr id="36" name="Picture 35">
            <a:extLst>
              <a:ext uri="{FF2B5EF4-FFF2-40B4-BE49-F238E27FC236}">
                <a16:creationId xmlns:a16="http://schemas.microsoft.com/office/drawing/2014/main" id="{6BC79FDB-4D0B-451D-B78E-C18A48865DFE}"/>
              </a:ext>
            </a:extLst>
          </p:cNvPr>
          <p:cNvPicPr>
            <a:picLocks noChangeAspect="1"/>
          </p:cNvPicPr>
          <p:nvPr/>
        </p:nvPicPr>
        <p:blipFill>
          <a:blip r:embed="rId6">
            <a:extLst>
              <a:ext uri="{28A0092B-C50C-407E-A947-70E740481C1C}">
                <a14:useLocalDpi xmlns:a14="http://schemas.microsoft.com/office/drawing/2010/main" val="0"/>
              </a:ext>
            </a:extLst>
          </a:blip>
          <a:srcRect l="2" r="85606" b="89238"/>
          <a:stretch>
            <a:fillRect/>
          </a:stretch>
        </p:blipFill>
        <p:spPr bwMode="auto">
          <a:xfrm>
            <a:off x="-123420" y="907196"/>
            <a:ext cx="703660" cy="93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C7342058-AC55-4159-AA70-C74C37511840}"/>
              </a:ext>
            </a:extLst>
          </p:cNvPr>
          <p:cNvPicPr>
            <a:picLocks noChangeAspect="1"/>
          </p:cNvPicPr>
          <p:nvPr/>
        </p:nvPicPr>
        <p:blipFill>
          <a:blip r:embed="rId6">
            <a:extLst>
              <a:ext uri="{28A0092B-C50C-407E-A947-70E740481C1C}">
                <a14:useLocalDpi xmlns:a14="http://schemas.microsoft.com/office/drawing/2010/main" val="0"/>
              </a:ext>
            </a:extLst>
          </a:blip>
          <a:srcRect l="2" r="85606" b="89238"/>
          <a:stretch>
            <a:fillRect/>
          </a:stretch>
        </p:blipFill>
        <p:spPr bwMode="auto">
          <a:xfrm flipH="1">
            <a:off x="4644526" y="4180596"/>
            <a:ext cx="704850" cy="93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a:extLst>
              <a:ext uri="{FF2B5EF4-FFF2-40B4-BE49-F238E27FC236}">
                <a16:creationId xmlns:a16="http://schemas.microsoft.com/office/drawing/2014/main" id="{D6B63166-2517-4A3B-A646-221C26B75C1B}"/>
              </a:ext>
            </a:extLst>
          </p:cNvPr>
          <p:cNvSpPr txBox="1"/>
          <p:nvPr/>
        </p:nvSpPr>
        <p:spPr>
          <a:xfrm>
            <a:off x="174770" y="1937173"/>
            <a:ext cx="4837274" cy="3046988"/>
          </a:xfrm>
          <a:prstGeom prst="rect">
            <a:avLst/>
          </a:prstGeom>
          <a:noFill/>
        </p:spPr>
        <p:txBody>
          <a:bodyPr wrap="square">
            <a:spAutoFit/>
          </a:bodyPr>
          <a:lstStyle/>
          <a:p>
            <a:pPr algn="just"/>
            <a:r>
              <a:rPr lang="vi-VN" sz="2400" b="1">
                <a:latin typeface="+mj-lt"/>
              </a:rPr>
              <a:t>Hình ảnh con người chiếm vị trí nổi bật trên hoa văn trống đồng cho ta thấy: Khi làm ra trống đồng, dân tộc ta muốn thể hiện rõ ý thức làm chủ đất nước, ý thức lao động sáng tạo, ý thức hòa mình với thiên nhiên và niềm khao khát được sống hòa bình hạnh phúc.</a:t>
            </a:r>
            <a:endParaRPr lang="en-US" sz="2400" b="1">
              <a:latin typeface="+mj-lt"/>
            </a:endParaRPr>
          </a:p>
        </p:txBody>
      </p:sp>
      <p:pic>
        <p:nvPicPr>
          <p:cNvPr id="23" name="Picture 22" descr="Logo&#10;&#10;Description automatically generated">
            <a:extLst>
              <a:ext uri="{FF2B5EF4-FFF2-40B4-BE49-F238E27FC236}">
                <a16:creationId xmlns:a16="http://schemas.microsoft.com/office/drawing/2014/main" id="{34632FBE-30E2-4490-B3AE-65BDD97E582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64" b="89858" l="9916" r="92605">
                        <a14:foregroundMark x1="33277" y1="17972" x2="26723" y2="34520"/>
                        <a14:foregroundMark x1="17143" y1="84875" x2="24706" y2="85943"/>
                        <a14:foregroundMark x1="86723" y1="87189" x2="92605" y2="86299"/>
                        <a14:foregroundMark x1="30084" y1="11922" x2="34958" y2="11744"/>
                      </a14:backgroundRemoval>
                    </a14:imgEffect>
                  </a14:imgLayer>
                </a14:imgProps>
              </a:ext>
            </a:extLst>
          </a:blip>
          <a:stretch>
            <a:fillRect/>
          </a:stretch>
        </p:blipFill>
        <p:spPr>
          <a:xfrm>
            <a:off x="1569245" y="-2325667"/>
            <a:ext cx="2345718" cy="2215619"/>
          </a:xfrm>
          <a:prstGeom prst="rect">
            <a:avLst/>
          </a:prstGeom>
        </p:spPr>
      </p:pic>
      <p:grpSp>
        <p:nvGrpSpPr>
          <p:cNvPr id="4" name="Group 3">
            <a:extLst>
              <a:ext uri="{FF2B5EF4-FFF2-40B4-BE49-F238E27FC236}">
                <a16:creationId xmlns:a16="http://schemas.microsoft.com/office/drawing/2014/main" id="{F2BAAB57-58C2-4599-86BD-F4C0CAD0F3D9}"/>
              </a:ext>
            </a:extLst>
          </p:cNvPr>
          <p:cNvGrpSpPr/>
          <p:nvPr/>
        </p:nvGrpSpPr>
        <p:grpSpPr>
          <a:xfrm>
            <a:off x="4106118" y="86369"/>
            <a:ext cx="5295822" cy="1863275"/>
            <a:chOff x="3570513" y="233326"/>
            <a:chExt cx="5295822" cy="1863275"/>
          </a:xfrm>
        </p:grpSpPr>
        <p:pic>
          <p:nvPicPr>
            <p:cNvPr id="19" name="Picture 5">
              <a:extLst>
                <a:ext uri="{FF2B5EF4-FFF2-40B4-BE49-F238E27FC236}">
                  <a16:creationId xmlns:a16="http://schemas.microsoft.com/office/drawing/2014/main" id="{DD71FF29-76B2-4174-A21C-DA589591D0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3570513" y="233326"/>
              <a:ext cx="5295822" cy="1863275"/>
            </a:xfrm>
            <a:prstGeom prst="rect">
              <a:avLst/>
            </a:prstGeom>
          </p:spPr>
        </p:pic>
        <p:sp>
          <p:nvSpPr>
            <p:cNvPr id="22" name="TextBox 21">
              <a:extLst>
                <a:ext uri="{FF2B5EF4-FFF2-40B4-BE49-F238E27FC236}">
                  <a16:creationId xmlns:a16="http://schemas.microsoft.com/office/drawing/2014/main" id="{C8231B6B-BD65-48BF-86A3-DB210CF98EFB}"/>
                </a:ext>
              </a:extLst>
            </p:cNvPr>
            <p:cNvSpPr txBox="1"/>
            <p:nvPr/>
          </p:nvSpPr>
          <p:spPr>
            <a:xfrm>
              <a:off x="3916229" y="435188"/>
              <a:ext cx="4048620" cy="1384995"/>
            </a:xfrm>
            <a:prstGeom prst="rect">
              <a:avLst/>
            </a:prstGeom>
          </p:spPr>
          <p:txBody>
            <a:bodyPr wrap="square">
              <a:spAutoFit/>
            </a:bodyPr>
            <a:lstStyle>
              <a:defPPr marR="0" lvl="0" algn="l" rtl="0">
                <a:lnSpc>
                  <a:spcPct val="100000"/>
                </a:lnSpc>
                <a:spcBef>
                  <a:spcPts val="0"/>
                </a:spcBef>
                <a:spcAft>
                  <a:spcPts val="0"/>
                </a:spcAft>
              </a:defPPr>
              <a:lvl1pPr algn="ctr">
                <a:defRPr sz="3600" b="1">
                  <a:latin typeface="+mj-lt"/>
                </a:defRPr>
              </a:lvl1pPr>
            </a:lstStyle>
            <a:p>
              <a:pPr algn="l"/>
              <a:r>
                <a:rPr lang="vi-VN" sz="2800">
                  <a:solidFill>
                    <a:schemeClr val="bg1">
                      <a:lumMod val="75000"/>
                    </a:schemeClr>
                  </a:solidFill>
                </a:rPr>
                <a:t>Vì sao hình ảnh con người chiếm vị trí nổi bật trên hoa văn trống đồng?</a:t>
              </a:r>
              <a:endParaRPr lang="en-US" sz="2800" dirty="0">
                <a:solidFill>
                  <a:schemeClr val="bg1">
                    <a:lumMod val="75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30" name="Picture 29">
            <a:extLst>
              <a:ext uri="{FF2B5EF4-FFF2-40B4-BE49-F238E27FC236}">
                <a16:creationId xmlns:a16="http://schemas.microsoft.com/office/drawing/2014/main" id="{ABECB3AA-3CFB-41F8-B66E-672F97AFC2D2}"/>
              </a:ext>
            </a:extLst>
          </p:cNvPr>
          <p:cNvPicPr>
            <a:picLocks noChangeAspect="1"/>
          </p:cNvPicPr>
          <p:nvPr/>
        </p:nvPicPr>
        <p:blipFill rotWithShape="1">
          <a:blip r:embed="rId11"/>
          <a:srcRect l="19728" t="27029" r="31382" b="58498"/>
          <a:stretch/>
        </p:blipFill>
        <p:spPr>
          <a:xfrm>
            <a:off x="753098" y="1263610"/>
            <a:ext cx="3707606" cy="686033"/>
          </a:xfrm>
          <a:prstGeom prst="rect">
            <a:avLst/>
          </a:prstGeom>
          <a:effectLst>
            <a:outerShdw blurRad="50800" dist="38100" dir="2700000" algn="tl" rotWithShape="0">
              <a:prstClr val="black">
                <a:alpha val="40000"/>
              </a:prstClr>
            </a:outerShdw>
          </a:effectLst>
        </p:spPr>
      </p:pic>
      <p:grpSp>
        <p:nvGrpSpPr>
          <p:cNvPr id="21" name="Group 20">
            <a:extLst>
              <a:ext uri="{FF2B5EF4-FFF2-40B4-BE49-F238E27FC236}">
                <a16:creationId xmlns:a16="http://schemas.microsoft.com/office/drawing/2014/main" id="{DEEB954B-450F-4868-B5A6-9A6061FFC116}"/>
              </a:ext>
            </a:extLst>
          </p:cNvPr>
          <p:cNvGrpSpPr/>
          <p:nvPr/>
        </p:nvGrpSpPr>
        <p:grpSpPr>
          <a:xfrm>
            <a:off x="5660316" y="1844218"/>
            <a:ext cx="2567455" cy="3109017"/>
            <a:chOff x="1853428" y="2350731"/>
            <a:chExt cx="2567455" cy="3109017"/>
          </a:xfrm>
        </p:grpSpPr>
        <p:grpSp>
          <p:nvGrpSpPr>
            <p:cNvPr id="24" name="Group 23">
              <a:extLst>
                <a:ext uri="{FF2B5EF4-FFF2-40B4-BE49-F238E27FC236}">
                  <a16:creationId xmlns:a16="http://schemas.microsoft.com/office/drawing/2014/main" id="{6CA57CBC-0F34-4230-94C5-ED275FDF8218}"/>
                </a:ext>
              </a:extLst>
            </p:cNvPr>
            <p:cNvGrpSpPr/>
            <p:nvPr/>
          </p:nvGrpSpPr>
          <p:grpSpPr>
            <a:xfrm rot="21266803">
              <a:off x="1853428" y="2522699"/>
              <a:ext cx="2567455" cy="2937049"/>
              <a:chOff x="8474987" y="2220698"/>
              <a:chExt cx="2806262" cy="3696355"/>
            </a:xfrm>
            <a:effectLst>
              <a:outerShdw blurRad="88900" dist="127000" dir="2700000" algn="tl" rotWithShape="0">
                <a:prstClr val="black">
                  <a:alpha val="42000"/>
                </a:prstClr>
              </a:outerShdw>
            </a:effectLst>
          </p:grpSpPr>
          <p:sp>
            <p:nvSpPr>
              <p:cNvPr id="26" name="Rectangle: Rounded Corners 25">
                <a:extLst>
                  <a:ext uri="{FF2B5EF4-FFF2-40B4-BE49-F238E27FC236}">
                    <a16:creationId xmlns:a16="http://schemas.microsoft.com/office/drawing/2014/main" id="{AF0A8641-D033-4933-AC70-53038BA61558}"/>
                  </a:ext>
                </a:extLst>
              </p:cNvPr>
              <p:cNvSpPr/>
              <p:nvPr/>
            </p:nvSpPr>
            <p:spPr>
              <a:xfrm>
                <a:off x="8474987" y="2220698"/>
                <a:ext cx="2806262" cy="3696355"/>
              </a:xfrm>
              <a:prstGeom prst="roundRect">
                <a:avLst>
                  <a:gd name="adj" fmla="val 4869"/>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7A76A665-2580-4875-BA33-547547A7369F}"/>
                  </a:ext>
                </a:extLst>
              </p:cNvPr>
              <p:cNvSpPr/>
              <p:nvPr/>
            </p:nvSpPr>
            <p:spPr>
              <a:xfrm>
                <a:off x="8627387" y="2373099"/>
                <a:ext cx="2495185" cy="2905374"/>
              </a:xfrm>
              <a:prstGeom prst="roundRect">
                <a:avLst>
                  <a:gd name="adj" fmla="val 3465"/>
                </a:avLst>
              </a:prstGeom>
              <a:blipFill>
                <a:blip r:embed="rId1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4">
              <a:extLst>
                <a:ext uri="{FF2B5EF4-FFF2-40B4-BE49-F238E27FC236}">
                  <a16:creationId xmlns:a16="http://schemas.microsoft.com/office/drawing/2014/main" id="{5BF5B0DE-4889-4EA0-AEEA-2894CB162AC2}"/>
                </a:ext>
              </a:extLst>
            </p:cNvPr>
            <p:cNvPicPr>
              <a:picLocks noChangeAspect="1"/>
            </p:cNvPicPr>
            <p:nvPr/>
          </p:nvPicPr>
          <p:blipFill rotWithShape="1">
            <a:blip r:embed="rId13">
              <a:extLst>
                <a:ext uri="{28A0092B-C50C-407E-A947-70E740481C1C}">
                  <a14:useLocalDpi xmlns:a14="http://schemas.microsoft.com/office/drawing/2010/main" val="0"/>
                </a:ext>
              </a:extLst>
            </a:blip>
            <a:srcRect l="12667" t="41687" r="15174" b="43136"/>
            <a:stretch/>
          </p:blipFill>
          <p:spPr>
            <a:xfrm rot="21266803">
              <a:off x="2225233" y="2350731"/>
              <a:ext cx="1623529" cy="512199"/>
            </a:xfrm>
            <a:prstGeom prst="rect">
              <a:avLst/>
            </a:prstGeom>
          </p:spPr>
        </p:pic>
      </p:grpSp>
    </p:spTree>
    <p:extLst>
      <p:ext uri="{BB962C8B-B14F-4D97-AF65-F5344CB8AC3E}">
        <p14:creationId xmlns:p14="http://schemas.microsoft.com/office/powerpoint/2010/main" val="282573929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1000"/>
                                        <p:tgtEl>
                                          <p:spTgt spid="16"/>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ppt_y"/>
                                          </p:val>
                                        </p:tav>
                                        <p:tav tm="100000">
                                          <p:val>
                                            <p:strVal val="#ppt_y"/>
                                          </p:val>
                                        </p:tav>
                                      </p:tavLst>
                                    </p:anim>
                                  </p:childTnLst>
                                </p:cTn>
                              </p:par>
                              <p:par>
                                <p:cTn id="13" presetID="8" presetClass="emph" presetSubtype="0" repeatCount="indefinite" fill="hold" nodeType="withEffect">
                                  <p:stCondLst>
                                    <p:cond delay="0"/>
                                  </p:stCondLst>
                                  <p:childTnLst>
                                    <p:animRot by="-21600000">
                                      <p:cBhvr>
                                        <p:cTn id="14" dur="30000" fill="hold"/>
                                        <p:tgtEl>
                                          <p:spTgt spid="18"/>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2" dur="1000" fill="hold"/>
                                        <p:tgtEl>
                                          <p:spTgt spid="4"/>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4"/>
                                        </p:tgtEl>
                                      </p:cBhvr>
                                    </p:animEffect>
                                  </p:childTnLst>
                                </p:cTn>
                              </p:par>
                            </p:childTnLst>
                          </p:cTn>
                        </p:par>
                        <p:par>
                          <p:cTn id="27" fill="hold">
                            <p:stCondLst>
                              <p:cond delay="1000"/>
                            </p:stCondLst>
                            <p:childTnLst>
                              <p:par>
                                <p:cTn id="28" presetID="31" presetClass="entr" presetSubtype="0"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p:cTn id="30" dur="1000" fill="hold"/>
                                        <p:tgtEl>
                                          <p:spTgt spid="21"/>
                                        </p:tgtEl>
                                        <p:attrNameLst>
                                          <p:attrName>ppt_w</p:attrName>
                                        </p:attrNameLst>
                                      </p:cBhvr>
                                      <p:tavLst>
                                        <p:tav tm="0">
                                          <p:val>
                                            <p:fltVal val="0"/>
                                          </p:val>
                                        </p:tav>
                                        <p:tav tm="100000">
                                          <p:val>
                                            <p:strVal val="#ppt_w"/>
                                          </p:val>
                                        </p:tav>
                                      </p:tavLst>
                                    </p:anim>
                                    <p:anim calcmode="lin" valueType="num">
                                      <p:cBhvr>
                                        <p:cTn id="31" dur="1000" fill="hold"/>
                                        <p:tgtEl>
                                          <p:spTgt spid="21"/>
                                        </p:tgtEl>
                                        <p:attrNameLst>
                                          <p:attrName>ppt_h</p:attrName>
                                        </p:attrNameLst>
                                      </p:cBhvr>
                                      <p:tavLst>
                                        <p:tav tm="0">
                                          <p:val>
                                            <p:fltVal val="0"/>
                                          </p:val>
                                        </p:tav>
                                        <p:tav tm="100000">
                                          <p:val>
                                            <p:strVal val="#ppt_h"/>
                                          </p:val>
                                        </p:tav>
                                      </p:tavLst>
                                    </p:anim>
                                    <p:anim calcmode="lin" valueType="num">
                                      <p:cBhvr>
                                        <p:cTn id="32" dur="1000" fill="hold"/>
                                        <p:tgtEl>
                                          <p:spTgt spid="21"/>
                                        </p:tgtEl>
                                        <p:attrNameLst>
                                          <p:attrName>style.rotation</p:attrName>
                                        </p:attrNameLst>
                                      </p:cBhvr>
                                      <p:tavLst>
                                        <p:tav tm="0">
                                          <p:val>
                                            <p:fltVal val="90"/>
                                          </p:val>
                                        </p:tav>
                                        <p:tav tm="100000">
                                          <p:val>
                                            <p:fltVal val="0"/>
                                          </p:val>
                                        </p:tav>
                                      </p:tavLst>
                                    </p:anim>
                                    <p:animEffect transition="in" filter="fade">
                                      <p:cBhvr>
                                        <p:cTn id="33" dur="1000"/>
                                        <p:tgtEl>
                                          <p:spTgt spid="21"/>
                                        </p:tgtEl>
                                      </p:cBhvr>
                                    </p:animEffect>
                                  </p:childTnLst>
                                </p:cTn>
                              </p:par>
                              <p:par>
                                <p:cTn id="34" presetID="32" presetClass="emph" presetSubtype="0" repeatCount="4000" fill="hold" nodeType="withEffect">
                                  <p:stCondLst>
                                    <p:cond delay="1000"/>
                                  </p:stCondLst>
                                  <p:childTnLst>
                                    <p:animRot by="120000">
                                      <p:cBhvr>
                                        <p:cTn id="35" dur="200" fill="hold">
                                          <p:stCondLst>
                                            <p:cond delay="0"/>
                                          </p:stCondLst>
                                        </p:cTn>
                                        <p:tgtEl>
                                          <p:spTgt spid="21"/>
                                        </p:tgtEl>
                                        <p:attrNameLst>
                                          <p:attrName>r</p:attrName>
                                        </p:attrNameLst>
                                      </p:cBhvr>
                                    </p:animRot>
                                    <p:animRot by="-240000">
                                      <p:cBhvr>
                                        <p:cTn id="36" dur="400" fill="hold">
                                          <p:stCondLst>
                                            <p:cond delay="400"/>
                                          </p:stCondLst>
                                        </p:cTn>
                                        <p:tgtEl>
                                          <p:spTgt spid="21"/>
                                        </p:tgtEl>
                                        <p:attrNameLst>
                                          <p:attrName>r</p:attrName>
                                        </p:attrNameLst>
                                      </p:cBhvr>
                                    </p:animRot>
                                    <p:animRot by="240000">
                                      <p:cBhvr>
                                        <p:cTn id="37" dur="400" fill="hold">
                                          <p:stCondLst>
                                            <p:cond delay="800"/>
                                          </p:stCondLst>
                                        </p:cTn>
                                        <p:tgtEl>
                                          <p:spTgt spid="21"/>
                                        </p:tgtEl>
                                        <p:attrNameLst>
                                          <p:attrName>r</p:attrName>
                                        </p:attrNameLst>
                                      </p:cBhvr>
                                    </p:animRot>
                                    <p:animRot by="-240000">
                                      <p:cBhvr>
                                        <p:cTn id="38" dur="400" fill="hold">
                                          <p:stCondLst>
                                            <p:cond delay="1200"/>
                                          </p:stCondLst>
                                        </p:cTn>
                                        <p:tgtEl>
                                          <p:spTgt spid="21"/>
                                        </p:tgtEl>
                                        <p:attrNameLst>
                                          <p:attrName>r</p:attrName>
                                        </p:attrNameLst>
                                      </p:cBhvr>
                                    </p:animRot>
                                    <p:animRot by="120000">
                                      <p:cBhvr>
                                        <p:cTn id="39" dur="400" fill="hold">
                                          <p:stCondLst>
                                            <p:cond delay="1600"/>
                                          </p:stCondLst>
                                        </p:cTn>
                                        <p:tgtEl>
                                          <p:spTgt spid="21"/>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52" presetClass="entr" presetSubtype="0"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Scale>
                                      <p:cBhvr>
                                        <p:cTn id="44"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5" dur="1000" decel="50000" fill="hold">
                                          <p:stCondLst>
                                            <p:cond delay="0"/>
                                          </p:stCondLst>
                                        </p:cTn>
                                        <p:tgtEl>
                                          <p:spTgt spid="30"/>
                                        </p:tgtEl>
                                        <p:attrNameLst>
                                          <p:attrName>ppt_x</p:attrName>
                                          <p:attrName>ppt_y</p:attrName>
                                        </p:attrNameLst>
                                      </p:cBhvr>
                                    </p:animMotion>
                                    <p:animEffect transition="in" filter="fade">
                                      <p:cBhvr>
                                        <p:cTn id="46" dur="1000"/>
                                        <p:tgtEl>
                                          <p:spTgt spid="30"/>
                                        </p:tgtEl>
                                      </p:cBhvr>
                                    </p:animEffect>
                                  </p:childTnLst>
                                </p:cTn>
                              </p:par>
                            </p:childTnLst>
                          </p:cTn>
                        </p:par>
                        <p:par>
                          <p:cTn id="47" fill="hold">
                            <p:stCondLst>
                              <p:cond delay="1000"/>
                            </p:stCondLst>
                            <p:childTnLst>
                              <p:par>
                                <p:cTn id="48" presetID="22" presetClass="entr" presetSubtype="1" fill="hold" grpId="0"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up)">
                                      <p:cBhvr>
                                        <p:cTn id="50" dur="1000"/>
                                        <p:tgtEl>
                                          <p:spTgt spid="29"/>
                                        </p:tgtEl>
                                      </p:cBhvr>
                                    </p:animEffect>
                                  </p:childTnLst>
                                </p:cTn>
                              </p:par>
                            </p:childTnLst>
                          </p:cTn>
                        </p:par>
                        <p:par>
                          <p:cTn id="51" fill="hold">
                            <p:stCondLst>
                              <p:cond delay="2000"/>
                            </p:stCondLst>
                            <p:childTnLst>
                              <p:par>
                                <p:cTn id="52" presetID="14" presetClass="entr" presetSubtype="10" fill="hold" grpId="0" nodeType="after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randombar(horizontal)">
                                      <p:cBhvr>
                                        <p:cTn id="54" dur="500"/>
                                        <p:tgtEl>
                                          <p:spTgt spid="40"/>
                                        </p:tgtEl>
                                      </p:cBhvr>
                                    </p:animEffect>
                                  </p:childTnLst>
                                </p:cTn>
                              </p:par>
                            </p:childTnLst>
                          </p:cTn>
                        </p:par>
                        <p:par>
                          <p:cTn id="55" fill="hold">
                            <p:stCondLst>
                              <p:cond delay="2500"/>
                            </p:stCondLst>
                            <p:childTnLst>
                              <p:par>
                                <p:cTn id="56" presetID="30" presetClass="entr" presetSubtype="0" fill="hold" nodeType="after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fade">
                                      <p:cBhvr>
                                        <p:cTn id="58" dur="800" decel="100000"/>
                                        <p:tgtEl>
                                          <p:spTgt spid="36"/>
                                        </p:tgtEl>
                                      </p:cBhvr>
                                    </p:animEffect>
                                    <p:anim calcmode="lin" valueType="num">
                                      <p:cBhvr>
                                        <p:cTn id="59" dur="800" decel="100000" fill="hold"/>
                                        <p:tgtEl>
                                          <p:spTgt spid="36"/>
                                        </p:tgtEl>
                                        <p:attrNameLst>
                                          <p:attrName>style.rotation</p:attrName>
                                        </p:attrNameLst>
                                      </p:cBhvr>
                                      <p:tavLst>
                                        <p:tav tm="0">
                                          <p:val>
                                            <p:fltVal val="-90"/>
                                          </p:val>
                                        </p:tav>
                                        <p:tav tm="100000">
                                          <p:val>
                                            <p:fltVal val="0"/>
                                          </p:val>
                                        </p:tav>
                                      </p:tavLst>
                                    </p:anim>
                                    <p:anim calcmode="lin" valueType="num">
                                      <p:cBhvr>
                                        <p:cTn id="60" dur="800" decel="100000" fill="hold"/>
                                        <p:tgtEl>
                                          <p:spTgt spid="36"/>
                                        </p:tgtEl>
                                        <p:attrNameLst>
                                          <p:attrName>ppt_x</p:attrName>
                                        </p:attrNameLst>
                                      </p:cBhvr>
                                      <p:tavLst>
                                        <p:tav tm="0">
                                          <p:val>
                                            <p:strVal val="#ppt_x+0.4"/>
                                          </p:val>
                                        </p:tav>
                                        <p:tav tm="100000">
                                          <p:val>
                                            <p:strVal val="#ppt_x-0.05"/>
                                          </p:val>
                                        </p:tav>
                                      </p:tavLst>
                                    </p:anim>
                                    <p:anim calcmode="lin" valueType="num">
                                      <p:cBhvr>
                                        <p:cTn id="61" dur="800" decel="100000" fill="hold"/>
                                        <p:tgtEl>
                                          <p:spTgt spid="36"/>
                                        </p:tgtEl>
                                        <p:attrNameLst>
                                          <p:attrName>ppt_y</p:attrName>
                                        </p:attrNameLst>
                                      </p:cBhvr>
                                      <p:tavLst>
                                        <p:tav tm="0">
                                          <p:val>
                                            <p:strVal val="#ppt_y-0.4"/>
                                          </p:val>
                                        </p:tav>
                                        <p:tav tm="100000">
                                          <p:val>
                                            <p:strVal val="#ppt_y+0.1"/>
                                          </p:val>
                                        </p:tav>
                                      </p:tavLst>
                                    </p:anim>
                                    <p:anim calcmode="lin" valueType="num">
                                      <p:cBhvr>
                                        <p:cTn id="62" dur="200" accel="100000" fill="hold">
                                          <p:stCondLst>
                                            <p:cond delay="800"/>
                                          </p:stCondLst>
                                        </p:cTn>
                                        <p:tgtEl>
                                          <p:spTgt spid="36"/>
                                        </p:tgtEl>
                                        <p:attrNameLst>
                                          <p:attrName>ppt_x</p:attrName>
                                        </p:attrNameLst>
                                      </p:cBhvr>
                                      <p:tavLst>
                                        <p:tav tm="0">
                                          <p:val>
                                            <p:strVal val="#ppt_x-0.05"/>
                                          </p:val>
                                        </p:tav>
                                        <p:tav tm="100000">
                                          <p:val>
                                            <p:strVal val="#ppt_x"/>
                                          </p:val>
                                        </p:tav>
                                      </p:tavLst>
                                    </p:anim>
                                    <p:anim calcmode="lin" valueType="num">
                                      <p:cBhvr>
                                        <p:cTn id="63" dur="200" accel="100000" fill="hold">
                                          <p:stCondLst>
                                            <p:cond delay="800"/>
                                          </p:stCondLst>
                                        </p:cTn>
                                        <p:tgtEl>
                                          <p:spTgt spid="36"/>
                                        </p:tgtEl>
                                        <p:attrNameLst>
                                          <p:attrName>ppt_y</p:attrName>
                                        </p:attrNameLst>
                                      </p:cBhvr>
                                      <p:tavLst>
                                        <p:tav tm="0">
                                          <p:val>
                                            <p:strVal val="#ppt_y+0.1"/>
                                          </p:val>
                                        </p:tav>
                                        <p:tav tm="100000">
                                          <p:val>
                                            <p:strVal val="#ppt_y"/>
                                          </p:val>
                                        </p:tav>
                                      </p:tavLst>
                                    </p:anim>
                                  </p:childTnLst>
                                </p:cTn>
                              </p:par>
                              <p:par>
                                <p:cTn id="64" presetID="30" presetClass="entr" presetSubtype="0" fill="hold" nodeType="with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800" decel="100000"/>
                                        <p:tgtEl>
                                          <p:spTgt spid="37"/>
                                        </p:tgtEl>
                                      </p:cBhvr>
                                    </p:animEffect>
                                    <p:anim calcmode="lin" valueType="num">
                                      <p:cBhvr>
                                        <p:cTn id="67" dur="800" decel="100000" fill="hold"/>
                                        <p:tgtEl>
                                          <p:spTgt spid="37"/>
                                        </p:tgtEl>
                                        <p:attrNameLst>
                                          <p:attrName>style.rotation</p:attrName>
                                        </p:attrNameLst>
                                      </p:cBhvr>
                                      <p:tavLst>
                                        <p:tav tm="0">
                                          <p:val>
                                            <p:fltVal val="-90"/>
                                          </p:val>
                                        </p:tav>
                                        <p:tav tm="100000">
                                          <p:val>
                                            <p:fltVal val="0"/>
                                          </p:val>
                                        </p:tav>
                                      </p:tavLst>
                                    </p:anim>
                                    <p:anim calcmode="lin" valueType="num">
                                      <p:cBhvr>
                                        <p:cTn id="68" dur="800" decel="100000" fill="hold"/>
                                        <p:tgtEl>
                                          <p:spTgt spid="37"/>
                                        </p:tgtEl>
                                        <p:attrNameLst>
                                          <p:attrName>ppt_x</p:attrName>
                                        </p:attrNameLst>
                                      </p:cBhvr>
                                      <p:tavLst>
                                        <p:tav tm="0">
                                          <p:val>
                                            <p:strVal val="#ppt_x+0.4"/>
                                          </p:val>
                                        </p:tav>
                                        <p:tav tm="100000">
                                          <p:val>
                                            <p:strVal val="#ppt_x-0.05"/>
                                          </p:val>
                                        </p:tav>
                                      </p:tavLst>
                                    </p:anim>
                                    <p:anim calcmode="lin" valueType="num">
                                      <p:cBhvr>
                                        <p:cTn id="69" dur="800" decel="100000" fill="hold"/>
                                        <p:tgtEl>
                                          <p:spTgt spid="37"/>
                                        </p:tgtEl>
                                        <p:attrNameLst>
                                          <p:attrName>ppt_y</p:attrName>
                                        </p:attrNameLst>
                                      </p:cBhvr>
                                      <p:tavLst>
                                        <p:tav tm="0">
                                          <p:val>
                                            <p:strVal val="#ppt_y-0.4"/>
                                          </p:val>
                                        </p:tav>
                                        <p:tav tm="100000">
                                          <p:val>
                                            <p:strVal val="#ppt_y+0.1"/>
                                          </p:val>
                                        </p:tav>
                                      </p:tavLst>
                                    </p:anim>
                                    <p:anim calcmode="lin" valueType="num">
                                      <p:cBhvr>
                                        <p:cTn id="70" dur="200" accel="100000" fill="hold">
                                          <p:stCondLst>
                                            <p:cond delay="800"/>
                                          </p:stCondLst>
                                        </p:cTn>
                                        <p:tgtEl>
                                          <p:spTgt spid="37"/>
                                        </p:tgtEl>
                                        <p:attrNameLst>
                                          <p:attrName>ppt_x</p:attrName>
                                        </p:attrNameLst>
                                      </p:cBhvr>
                                      <p:tavLst>
                                        <p:tav tm="0">
                                          <p:val>
                                            <p:strVal val="#ppt_x-0.05"/>
                                          </p:val>
                                        </p:tav>
                                        <p:tav tm="100000">
                                          <p:val>
                                            <p:strVal val="#ppt_x"/>
                                          </p:val>
                                        </p:tav>
                                      </p:tavLst>
                                    </p:anim>
                                    <p:anim calcmode="lin" valueType="num">
                                      <p:cBhvr>
                                        <p:cTn id="71" dur="200" accel="100000" fill="hold">
                                          <p:stCondLst>
                                            <p:cond delay="800"/>
                                          </p:stCondLst>
                                        </p:cTn>
                                        <p:tgtEl>
                                          <p:spTgt spid="37"/>
                                        </p:tgtEl>
                                        <p:attrNameLst>
                                          <p:attrName>ppt_y</p:attrName>
                                        </p:attrNameLst>
                                      </p:cBhvr>
                                      <p:tavLst>
                                        <p:tav tm="0">
                                          <p:val>
                                            <p:strVal val="#ppt_y+0.1"/>
                                          </p:val>
                                        </p:tav>
                                        <p:tav tm="100000">
                                          <p:val>
                                            <p:strVal val="#ppt_y"/>
                                          </p:val>
                                        </p:tav>
                                      </p:tavLst>
                                    </p:anim>
                                  </p:childTnLst>
                                </p:cTn>
                              </p:par>
                              <p:par>
                                <p:cTn id="72" presetID="32" presetClass="emph" presetSubtype="0" fill="hold" nodeType="withEffect">
                                  <p:stCondLst>
                                    <p:cond delay="0"/>
                                  </p:stCondLst>
                                  <p:childTnLst>
                                    <p:animRot by="120000">
                                      <p:cBhvr>
                                        <p:cTn id="73" dur="100" fill="hold">
                                          <p:stCondLst>
                                            <p:cond delay="0"/>
                                          </p:stCondLst>
                                        </p:cTn>
                                        <p:tgtEl>
                                          <p:spTgt spid="36"/>
                                        </p:tgtEl>
                                        <p:attrNameLst>
                                          <p:attrName>r</p:attrName>
                                        </p:attrNameLst>
                                      </p:cBhvr>
                                    </p:animRot>
                                    <p:animRot by="-240000">
                                      <p:cBhvr>
                                        <p:cTn id="74" dur="200" fill="hold">
                                          <p:stCondLst>
                                            <p:cond delay="200"/>
                                          </p:stCondLst>
                                        </p:cTn>
                                        <p:tgtEl>
                                          <p:spTgt spid="36"/>
                                        </p:tgtEl>
                                        <p:attrNameLst>
                                          <p:attrName>r</p:attrName>
                                        </p:attrNameLst>
                                      </p:cBhvr>
                                    </p:animRot>
                                    <p:animRot by="240000">
                                      <p:cBhvr>
                                        <p:cTn id="75" dur="200" fill="hold">
                                          <p:stCondLst>
                                            <p:cond delay="400"/>
                                          </p:stCondLst>
                                        </p:cTn>
                                        <p:tgtEl>
                                          <p:spTgt spid="36"/>
                                        </p:tgtEl>
                                        <p:attrNameLst>
                                          <p:attrName>r</p:attrName>
                                        </p:attrNameLst>
                                      </p:cBhvr>
                                    </p:animRot>
                                    <p:animRot by="-240000">
                                      <p:cBhvr>
                                        <p:cTn id="76" dur="200" fill="hold">
                                          <p:stCondLst>
                                            <p:cond delay="600"/>
                                          </p:stCondLst>
                                        </p:cTn>
                                        <p:tgtEl>
                                          <p:spTgt spid="36"/>
                                        </p:tgtEl>
                                        <p:attrNameLst>
                                          <p:attrName>r</p:attrName>
                                        </p:attrNameLst>
                                      </p:cBhvr>
                                    </p:animRot>
                                    <p:animRot by="120000">
                                      <p:cBhvr>
                                        <p:cTn id="77" dur="200" fill="hold">
                                          <p:stCondLst>
                                            <p:cond delay="800"/>
                                          </p:stCondLst>
                                        </p:cTn>
                                        <p:tgtEl>
                                          <p:spTgt spid="36"/>
                                        </p:tgtEl>
                                        <p:attrNameLst>
                                          <p:attrName>r</p:attrName>
                                        </p:attrNameLst>
                                      </p:cBhvr>
                                    </p:animRot>
                                  </p:childTnLst>
                                </p:cTn>
                              </p:par>
                              <p:par>
                                <p:cTn id="78" presetID="32" presetClass="emph" presetSubtype="0" fill="hold" nodeType="withEffect">
                                  <p:stCondLst>
                                    <p:cond delay="0"/>
                                  </p:stCondLst>
                                  <p:childTnLst>
                                    <p:animRot by="120000">
                                      <p:cBhvr>
                                        <p:cTn id="79" dur="100" fill="hold">
                                          <p:stCondLst>
                                            <p:cond delay="0"/>
                                          </p:stCondLst>
                                        </p:cTn>
                                        <p:tgtEl>
                                          <p:spTgt spid="37"/>
                                        </p:tgtEl>
                                        <p:attrNameLst>
                                          <p:attrName>r</p:attrName>
                                        </p:attrNameLst>
                                      </p:cBhvr>
                                    </p:animRot>
                                    <p:animRot by="-240000">
                                      <p:cBhvr>
                                        <p:cTn id="80" dur="200" fill="hold">
                                          <p:stCondLst>
                                            <p:cond delay="200"/>
                                          </p:stCondLst>
                                        </p:cTn>
                                        <p:tgtEl>
                                          <p:spTgt spid="37"/>
                                        </p:tgtEl>
                                        <p:attrNameLst>
                                          <p:attrName>r</p:attrName>
                                        </p:attrNameLst>
                                      </p:cBhvr>
                                    </p:animRot>
                                    <p:animRot by="240000">
                                      <p:cBhvr>
                                        <p:cTn id="81" dur="200" fill="hold">
                                          <p:stCondLst>
                                            <p:cond delay="400"/>
                                          </p:stCondLst>
                                        </p:cTn>
                                        <p:tgtEl>
                                          <p:spTgt spid="37"/>
                                        </p:tgtEl>
                                        <p:attrNameLst>
                                          <p:attrName>r</p:attrName>
                                        </p:attrNameLst>
                                      </p:cBhvr>
                                    </p:animRot>
                                    <p:animRot by="-240000">
                                      <p:cBhvr>
                                        <p:cTn id="82" dur="200" fill="hold">
                                          <p:stCondLst>
                                            <p:cond delay="600"/>
                                          </p:stCondLst>
                                        </p:cTn>
                                        <p:tgtEl>
                                          <p:spTgt spid="37"/>
                                        </p:tgtEl>
                                        <p:attrNameLst>
                                          <p:attrName>r</p:attrName>
                                        </p:attrNameLst>
                                      </p:cBhvr>
                                    </p:animRot>
                                    <p:animRot by="120000">
                                      <p:cBhvr>
                                        <p:cTn id="83" dur="200" fill="hold">
                                          <p:stCondLst>
                                            <p:cond delay="8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11">
            <a:extLst>
              <a:ext uri="{FF2B5EF4-FFF2-40B4-BE49-F238E27FC236}">
                <a16:creationId xmlns:a16="http://schemas.microsoft.com/office/drawing/2014/main" id="{6C737ED9-7FD5-4712-A0FC-9D5F4482DA52}"/>
              </a:ext>
            </a:extLst>
          </p:cNvPr>
          <p:cNvPicPr>
            <a:picLocks noChangeAspect="1" noChangeArrowheads="1"/>
          </p:cNvPicPr>
          <p:nvPr/>
        </p:nvPicPr>
        <p:blipFill>
          <a:blip r:embed="rId2">
            <a:alphaModFix amt="50000"/>
          </a:blip>
          <a:srcRect/>
          <a:stretch/>
        </p:blipFill>
        <p:spPr bwMode="auto">
          <a:xfrm>
            <a:off x="4392648" y="-2521760"/>
            <a:ext cx="5035118" cy="503511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picture containing bell, black, old, silver&#10;&#10;Description automatically generated">
            <a:extLst>
              <a:ext uri="{FF2B5EF4-FFF2-40B4-BE49-F238E27FC236}">
                <a16:creationId xmlns:a16="http://schemas.microsoft.com/office/drawing/2014/main" id="{E47F2D0D-49FA-4362-A71E-12E20CDACF0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354" b="94004" l="741" r="99259">
                        <a14:foregroundMark x1="50185" y1="30368" x2="50185" y2="30368"/>
                        <a14:foregroundMark x1="40926" y1="7544" x2="12778" y2="13733"/>
                        <a14:foregroundMark x1="12778" y1="13733" x2="11852" y2="29014"/>
                        <a14:foregroundMark x1="5185" y1="12766" x2="5556" y2="22631"/>
                        <a14:foregroundMark x1="5556" y1="22631" x2="7407" y2="26499"/>
                        <a14:foregroundMark x1="37963" y1="18569" x2="46852" y2="69052"/>
                        <a14:foregroundMark x1="75000" y1="13926" x2="63704" y2="84720"/>
                        <a14:foregroundMark x1="82963" y1="79497" x2="64630" y2="84333"/>
                        <a14:foregroundMark x1="64630" y1="84333" x2="29259" y2="83172"/>
                        <a14:foregroundMark x1="29259" y1="83172" x2="20926" y2="80464"/>
                        <a14:foregroundMark x1="77593" y1="64797" x2="84074" y2="83946"/>
                        <a14:foregroundMark x1="84074" y1="83946" x2="66296" y2="89555"/>
                        <a14:foregroundMark x1="66296" y1="89555" x2="43333" y2="90135"/>
                        <a14:foregroundMark x1="92593" y1="76402" x2="90185" y2="84526"/>
                        <a14:foregroundMark x1="32778" y1="94197" x2="46296" y2="94197"/>
                        <a14:foregroundMark x1="46296" y1="94197" x2="66481" y2="92263"/>
                        <a14:foregroundMark x1="13889" y1="8317" x2="70556" y2="13346"/>
                        <a14:foregroundMark x1="70556" y1="13346" x2="81111" y2="12959"/>
                        <a14:foregroundMark x1="81111" y1="12959" x2="90370" y2="13346"/>
                        <a14:foregroundMark x1="90370" y1="13346" x2="94444" y2="22824"/>
                        <a14:foregroundMark x1="94444" y1="22824" x2="92963" y2="24371"/>
                        <a14:foregroundMark x1="79074" y1="11219" x2="49815" y2="1741"/>
                        <a14:foregroundMark x1="40934" y1="3913" x2="11852" y2="11025"/>
                        <a14:foregroundMark x1="1481" y1="14120" x2="741" y2="19923"/>
                        <a14:foregroundMark x1="95435" y1="16828" x2="95000" y2="21277"/>
                        <a14:foregroundMark x1="95605" y1="15087" x2="95435" y2="16828"/>
                        <a14:foregroundMark x1="95926" y1="11799" x2="95605" y2="15087"/>
                        <a14:foregroundMark x1="97856" y1="16828" x2="98148" y2="17988"/>
                        <a14:foregroundMark x1="97417" y1="15087" x2="97856" y2="16828"/>
                        <a14:foregroundMark x1="96296" y1="10638" x2="97417" y2="15087"/>
                        <a14:foregroundMark x1="76454" y1="3549" x2="87963" y2="5803"/>
                        <a14:foregroundMark x1="77593" y1="3095" x2="94074" y2="8897"/>
                        <a14:foregroundMark x1="81481" y1="4062" x2="94074" y2="7157"/>
                        <a14:foregroundMark x1="95370" y1="9091" x2="85370" y2="4449"/>
                        <a14:foregroundMark x1="85370" y1="4449" x2="77222" y2="3095"/>
                        <a14:foregroundMark x1="80185" y1="3675" x2="90185" y2="6576"/>
                        <a14:foregroundMark x1="90185" y1="6576" x2="90185" y2="6576"/>
                        <a14:foregroundMark x1="88333" y1="5029" x2="90741" y2="5222"/>
                        <a14:foregroundMark x1="5741" y1="9284" x2="6481" y2="7544"/>
                        <a14:foregroundMark x1="5185" y1="6576" x2="20926" y2="3675"/>
                        <a14:foregroundMark x1="34782" y1="4386" x2="39444" y2="4836"/>
                        <a14:foregroundMark x1="27407" y1="3675" x2="29997" y2="3925"/>
                        <a14:foregroundMark x1="39444" y1="4836" x2="40000" y2="6190"/>
                        <a14:foregroundMark x1="57409" y1="1605" x2="49888" y2="1525"/>
                        <a14:foregroundMark x1="70185" y1="1741" x2="67847" y2="1716"/>
                        <a14:foregroundMark x1="31167" y1="1898" x2="25185" y2="3095"/>
                        <a14:foregroundMark x1="8148" y1="5029" x2="27778" y2="2901"/>
                        <a14:foregroundMark x1="27778" y1="2901" x2="27778" y2="2901"/>
                        <a14:foregroundMark x1="45259" y1="2889" x2="46667" y2="2901"/>
                        <a14:foregroundMark x1="24259" y1="2708" x2="44891" y2="2886"/>
                        <a14:foregroundMark x1="46667" y1="2901" x2="68519" y2="2128"/>
                        <a14:foregroundMark x1="68519" y1="2128" x2="72778" y2="2128"/>
                        <a14:foregroundMark x1="72222" y1="2128" x2="91852" y2="6383"/>
                        <a14:foregroundMark x1="91852" y1="6383" x2="95370" y2="8511"/>
                        <a14:foregroundMark x1="90926" y1="4836" x2="95370" y2="8317"/>
                        <a14:foregroundMark x1="79815" y1="3095" x2="89074" y2="4449"/>
                        <a14:foregroundMark x1="98889" y1="14120" x2="99074" y2="16441"/>
                        <a14:foregroundMark x1="99259" y1="16441" x2="99074" y2="17021"/>
                        <a14:backgroundMark x1="25741" y1="967" x2="25741" y2="967"/>
                        <a14:backgroundMark x1="32407" y1="580" x2="32407" y2="580"/>
                        <a14:backgroundMark x1="46296" y1="580" x2="46667" y2="580"/>
                        <a14:backgroundMark x1="52963" y1="387" x2="52963" y2="387"/>
                        <a14:backgroundMark x1="70000" y1="387" x2="70000" y2="387"/>
                      </a14:backgroundRemoval>
                    </a14:imgEffect>
                  </a14:imgLayer>
                </a14:imgProps>
              </a:ext>
            </a:extLst>
          </a:blip>
          <a:stretch>
            <a:fillRect/>
          </a:stretch>
        </p:blipFill>
        <p:spPr>
          <a:xfrm>
            <a:off x="304543" y="2833015"/>
            <a:ext cx="2456857" cy="2352213"/>
          </a:xfrm>
          <a:prstGeom prst="rect">
            <a:avLst/>
          </a:prstGeom>
        </p:spPr>
      </p:pic>
      <p:grpSp>
        <p:nvGrpSpPr>
          <p:cNvPr id="3" name="Group 2">
            <a:extLst>
              <a:ext uri="{FF2B5EF4-FFF2-40B4-BE49-F238E27FC236}">
                <a16:creationId xmlns:a16="http://schemas.microsoft.com/office/drawing/2014/main" id="{40A0B151-A4CF-44D5-AB1F-F94CB995B026}"/>
              </a:ext>
            </a:extLst>
          </p:cNvPr>
          <p:cNvGrpSpPr/>
          <p:nvPr/>
        </p:nvGrpSpPr>
        <p:grpSpPr>
          <a:xfrm>
            <a:off x="304542" y="154273"/>
            <a:ext cx="4267457" cy="2678742"/>
            <a:chOff x="304542" y="154273"/>
            <a:chExt cx="4267457" cy="2678742"/>
          </a:xfrm>
        </p:grpSpPr>
        <p:pic>
          <p:nvPicPr>
            <p:cNvPr id="22" name="Picture 2">
              <a:extLst>
                <a:ext uri="{FF2B5EF4-FFF2-40B4-BE49-F238E27FC236}">
                  <a16:creationId xmlns:a16="http://schemas.microsoft.com/office/drawing/2014/main" id="{77715C92-655A-4B62-9D87-080798FFFD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4542" y="154273"/>
              <a:ext cx="4267457" cy="2678742"/>
            </a:xfrm>
            <a:prstGeom prst="rect">
              <a:avLst/>
            </a:prstGeom>
          </p:spPr>
        </p:pic>
        <p:sp>
          <p:nvSpPr>
            <p:cNvPr id="30" name="TextBox 29">
              <a:extLst>
                <a:ext uri="{FF2B5EF4-FFF2-40B4-BE49-F238E27FC236}">
                  <a16:creationId xmlns:a16="http://schemas.microsoft.com/office/drawing/2014/main" id="{C044597D-F385-40D8-96AD-7637D50BB1C4}"/>
                </a:ext>
              </a:extLst>
            </p:cNvPr>
            <p:cNvSpPr txBox="1"/>
            <p:nvPr/>
          </p:nvSpPr>
          <p:spPr>
            <a:xfrm>
              <a:off x="729343" y="364621"/>
              <a:ext cx="3712029" cy="2062103"/>
            </a:xfrm>
            <a:prstGeom prst="rect">
              <a:avLst/>
            </a:prstGeom>
          </p:spPr>
          <p:txBody>
            <a:bodyPr wrap="square">
              <a:spAutoFit/>
            </a:bodyPr>
            <a:lstStyle>
              <a:defPPr marR="0" lvl="0" algn="l" rtl="0">
                <a:lnSpc>
                  <a:spcPct val="100000"/>
                </a:lnSpc>
                <a:spcBef>
                  <a:spcPts val="0"/>
                </a:spcBef>
                <a:spcAft>
                  <a:spcPts val="0"/>
                </a:spcAft>
                <a:defRPr/>
              </a:defPPr>
              <a:lvl1pPr>
                <a:defRPr sz="2800" b="1">
                  <a:solidFill>
                    <a:schemeClr val="bg1">
                      <a:lumMod val="75000"/>
                    </a:schemeClr>
                  </a:solidFill>
                  <a:latin typeface="+mj-lt"/>
                </a:defRPr>
              </a:lvl1pPr>
            </a:lstStyle>
            <a:p>
              <a:pPr algn="just"/>
              <a:r>
                <a:rPr lang="vi-VN" sz="3200">
                  <a:solidFill>
                    <a:schemeClr val="accent2">
                      <a:lumMod val="60000"/>
                      <a:lumOff val="40000"/>
                    </a:schemeClr>
                  </a:solidFill>
                </a:rPr>
                <a:t>Vì sao trống đồng là niềm tự hào chính đáng của người Việt Nam ta?</a:t>
              </a:r>
              <a:endParaRPr lang="en-US" sz="3200" dirty="0">
                <a:solidFill>
                  <a:schemeClr val="accent2">
                    <a:lumMod val="60000"/>
                    <a:lumOff val="40000"/>
                  </a:schemeClr>
                </a:solidFill>
              </a:endParaRPr>
            </a:p>
          </p:txBody>
        </p:sp>
      </p:grpSp>
      <p:grpSp>
        <p:nvGrpSpPr>
          <p:cNvPr id="31" name="Group 30">
            <a:extLst>
              <a:ext uri="{FF2B5EF4-FFF2-40B4-BE49-F238E27FC236}">
                <a16:creationId xmlns:a16="http://schemas.microsoft.com/office/drawing/2014/main" id="{9582CB1D-0526-4069-8758-AD800A9802DE}"/>
              </a:ext>
            </a:extLst>
          </p:cNvPr>
          <p:cNvGrpSpPr/>
          <p:nvPr/>
        </p:nvGrpSpPr>
        <p:grpSpPr>
          <a:xfrm>
            <a:off x="3443770" y="2264228"/>
            <a:ext cx="5570371" cy="3353190"/>
            <a:chOff x="-43423" y="1419974"/>
            <a:chExt cx="6486999" cy="3883210"/>
          </a:xfrm>
        </p:grpSpPr>
        <p:pic>
          <p:nvPicPr>
            <p:cNvPr id="32" name="Picture 3">
              <a:extLst>
                <a:ext uri="{FF2B5EF4-FFF2-40B4-BE49-F238E27FC236}">
                  <a16:creationId xmlns:a16="http://schemas.microsoft.com/office/drawing/2014/main" id="{6E9645F5-C530-4BA9-A88B-49A6DC7B391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2155"/>
            <a:stretch/>
          </p:blipFill>
          <p:spPr bwMode="auto">
            <a:xfrm rot="1521288">
              <a:off x="-43423" y="2649329"/>
              <a:ext cx="3533826" cy="2653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3" name="Group 32">
              <a:extLst>
                <a:ext uri="{FF2B5EF4-FFF2-40B4-BE49-F238E27FC236}">
                  <a16:creationId xmlns:a16="http://schemas.microsoft.com/office/drawing/2014/main" id="{952E96AE-9BC4-48EC-8926-15F26969BC20}"/>
                </a:ext>
              </a:extLst>
            </p:cNvPr>
            <p:cNvGrpSpPr/>
            <p:nvPr/>
          </p:nvGrpSpPr>
          <p:grpSpPr>
            <a:xfrm>
              <a:off x="703572" y="1419974"/>
              <a:ext cx="5740004" cy="3240008"/>
              <a:chOff x="2647788" y="838524"/>
              <a:chExt cx="5740004" cy="3240008"/>
            </a:xfrm>
          </p:grpSpPr>
          <p:grpSp>
            <p:nvGrpSpPr>
              <p:cNvPr id="34" name="Group 33">
                <a:extLst>
                  <a:ext uri="{FF2B5EF4-FFF2-40B4-BE49-F238E27FC236}">
                    <a16:creationId xmlns:a16="http://schemas.microsoft.com/office/drawing/2014/main" id="{6A024BE8-971B-4342-8123-E7C799991E3D}"/>
                  </a:ext>
                </a:extLst>
              </p:cNvPr>
              <p:cNvGrpSpPr/>
              <p:nvPr/>
            </p:nvGrpSpPr>
            <p:grpSpPr>
              <a:xfrm>
                <a:off x="2647788" y="910532"/>
                <a:ext cx="5688000" cy="3168000"/>
                <a:chOff x="2575780" y="838524"/>
                <a:chExt cx="5688000" cy="3168000"/>
              </a:xfrm>
              <a:solidFill>
                <a:srgbClr val="996633">
                  <a:alpha val="30196"/>
                </a:srgbClr>
              </a:solidFill>
            </p:grpSpPr>
            <p:sp>
              <p:nvSpPr>
                <p:cNvPr id="53" name="Rounded Rectangle 61">
                  <a:extLst>
                    <a:ext uri="{FF2B5EF4-FFF2-40B4-BE49-F238E27FC236}">
                      <a16:creationId xmlns:a16="http://schemas.microsoft.com/office/drawing/2014/main" id="{B22E9C7A-B354-487E-B020-46606CC392D9}"/>
                    </a:ext>
                  </a:extLst>
                </p:cNvPr>
                <p:cNvSpPr/>
                <p:nvPr/>
              </p:nvSpPr>
              <p:spPr>
                <a:xfrm>
                  <a:off x="2575780" y="838524"/>
                  <a:ext cx="5688000" cy="3168000"/>
                </a:xfrm>
                <a:prstGeom prst="roundRect">
                  <a:avLst>
                    <a:gd name="adj" fmla="val 56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4" name="Group 53">
                  <a:extLst>
                    <a:ext uri="{FF2B5EF4-FFF2-40B4-BE49-F238E27FC236}">
                      <a16:creationId xmlns:a16="http://schemas.microsoft.com/office/drawing/2014/main" id="{A68EAF47-F993-4B3D-A3EA-E0FF71C37845}"/>
                    </a:ext>
                  </a:extLst>
                </p:cNvPr>
                <p:cNvGrpSpPr/>
                <p:nvPr/>
              </p:nvGrpSpPr>
              <p:grpSpPr>
                <a:xfrm>
                  <a:off x="2879812" y="915566"/>
                  <a:ext cx="5328592" cy="252000"/>
                  <a:chOff x="2879812" y="915566"/>
                  <a:chExt cx="5328592" cy="252000"/>
                </a:xfrm>
                <a:grpFill/>
              </p:grpSpPr>
              <p:sp>
                <p:nvSpPr>
                  <p:cNvPr id="55" name="Oval 54">
                    <a:extLst>
                      <a:ext uri="{FF2B5EF4-FFF2-40B4-BE49-F238E27FC236}">
                        <a16:creationId xmlns:a16="http://schemas.microsoft.com/office/drawing/2014/main" id="{4F9492A5-C84F-42F7-B593-A79025F5C7A6}"/>
                      </a:ext>
                    </a:extLst>
                  </p:cNvPr>
                  <p:cNvSpPr/>
                  <p:nvPr/>
                </p:nvSpPr>
                <p:spPr>
                  <a:xfrm>
                    <a:off x="2879812"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Oval 55">
                    <a:extLst>
                      <a:ext uri="{FF2B5EF4-FFF2-40B4-BE49-F238E27FC236}">
                        <a16:creationId xmlns:a16="http://schemas.microsoft.com/office/drawing/2014/main" id="{A97D9AD8-889D-446B-A1DE-C49D99E76FCE}"/>
                      </a:ext>
                    </a:extLst>
                  </p:cNvPr>
                  <p:cNvSpPr/>
                  <p:nvPr/>
                </p:nvSpPr>
                <p:spPr>
                  <a:xfrm>
                    <a:off x="3217196"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Oval 56">
                    <a:extLst>
                      <a:ext uri="{FF2B5EF4-FFF2-40B4-BE49-F238E27FC236}">
                        <a16:creationId xmlns:a16="http://schemas.microsoft.com/office/drawing/2014/main" id="{BF956422-6B61-47DA-BF3A-B7453E4E5D4D}"/>
                      </a:ext>
                    </a:extLst>
                  </p:cNvPr>
                  <p:cNvSpPr/>
                  <p:nvPr/>
                </p:nvSpPr>
                <p:spPr>
                  <a:xfrm>
                    <a:off x="3585620"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Oval 57">
                    <a:extLst>
                      <a:ext uri="{FF2B5EF4-FFF2-40B4-BE49-F238E27FC236}">
                        <a16:creationId xmlns:a16="http://schemas.microsoft.com/office/drawing/2014/main" id="{74093A00-B66F-4C43-A505-3D0FA70C4CEC}"/>
                      </a:ext>
                    </a:extLst>
                  </p:cNvPr>
                  <p:cNvSpPr/>
                  <p:nvPr/>
                </p:nvSpPr>
                <p:spPr>
                  <a:xfrm>
                    <a:off x="3954044"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Oval 58">
                    <a:extLst>
                      <a:ext uri="{FF2B5EF4-FFF2-40B4-BE49-F238E27FC236}">
                        <a16:creationId xmlns:a16="http://schemas.microsoft.com/office/drawing/2014/main" id="{908A6C55-9C0C-4C34-9153-4B0BC01DC19C}"/>
                      </a:ext>
                    </a:extLst>
                  </p:cNvPr>
                  <p:cNvSpPr/>
                  <p:nvPr/>
                </p:nvSpPr>
                <p:spPr>
                  <a:xfrm>
                    <a:off x="4322468"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Oval 59">
                    <a:extLst>
                      <a:ext uri="{FF2B5EF4-FFF2-40B4-BE49-F238E27FC236}">
                        <a16:creationId xmlns:a16="http://schemas.microsoft.com/office/drawing/2014/main" id="{EF997C56-3C43-45E2-9CD1-3F5D9433B18A}"/>
                      </a:ext>
                    </a:extLst>
                  </p:cNvPr>
                  <p:cNvSpPr/>
                  <p:nvPr/>
                </p:nvSpPr>
                <p:spPr>
                  <a:xfrm>
                    <a:off x="4690892"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Oval 60">
                    <a:extLst>
                      <a:ext uri="{FF2B5EF4-FFF2-40B4-BE49-F238E27FC236}">
                        <a16:creationId xmlns:a16="http://schemas.microsoft.com/office/drawing/2014/main" id="{F19DC0A6-D14B-46EE-8AD2-DBA52850481E}"/>
                      </a:ext>
                    </a:extLst>
                  </p:cNvPr>
                  <p:cNvSpPr/>
                  <p:nvPr/>
                </p:nvSpPr>
                <p:spPr>
                  <a:xfrm>
                    <a:off x="5059316"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Oval 61">
                    <a:extLst>
                      <a:ext uri="{FF2B5EF4-FFF2-40B4-BE49-F238E27FC236}">
                        <a16:creationId xmlns:a16="http://schemas.microsoft.com/office/drawing/2014/main" id="{C885CDF8-311B-4605-BD6D-FFD07F4EAE0F}"/>
                      </a:ext>
                    </a:extLst>
                  </p:cNvPr>
                  <p:cNvSpPr/>
                  <p:nvPr/>
                </p:nvSpPr>
                <p:spPr>
                  <a:xfrm>
                    <a:off x="5427740"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Oval 62">
                    <a:extLst>
                      <a:ext uri="{FF2B5EF4-FFF2-40B4-BE49-F238E27FC236}">
                        <a16:creationId xmlns:a16="http://schemas.microsoft.com/office/drawing/2014/main" id="{775ABD05-08FA-4E97-81A8-B3172D220DE7}"/>
                      </a:ext>
                    </a:extLst>
                  </p:cNvPr>
                  <p:cNvSpPr/>
                  <p:nvPr/>
                </p:nvSpPr>
                <p:spPr>
                  <a:xfrm>
                    <a:off x="5796164"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Oval 63">
                    <a:extLst>
                      <a:ext uri="{FF2B5EF4-FFF2-40B4-BE49-F238E27FC236}">
                        <a16:creationId xmlns:a16="http://schemas.microsoft.com/office/drawing/2014/main" id="{ADF9A28D-4E02-47FF-ADB8-18180CC8676E}"/>
                      </a:ext>
                    </a:extLst>
                  </p:cNvPr>
                  <p:cNvSpPr/>
                  <p:nvPr/>
                </p:nvSpPr>
                <p:spPr>
                  <a:xfrm>
                    <a:off x="6131052"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Oval 64">
                    <a:extLst>
                      <a:ext uri="{FF2B5EF4-FFF2-40B4-BE49-F238E27FC236}">
                        <a16:creationId xmlns:a16="http://schemas.microsoft.com/office/drawing/2014/main" id="{3EA01D5E-1D4F-4183-B2D3-6E04D46D00B8}"/>
                      </a:ext>
                    </a:extLst>
                  </p:cNvPr>
                  <p:cNvSpPr/>
                  <p:nvPr/>
                </p:nvSpPr>
                <p:spPr>
                  <a:xfrm>
                    <a:off x="6499476"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Oval 65">
                    <a:extLst>
                      <a:ext uri="{FF2B5EF4-FFF2-40B4-BE49-F238E27FC236}">
                        <a16:creationId xmlns:a16="http://schemas.microsoft.com/office/drawing/2014/main" id="{0EBDD279-E81A-4D14-AC53-55AFF2CE1A7E}"/>
                      </a:ext>
                    </a:extLst>
                  </p:cNvPr>
                  <p:cNvSpPr/>
                  <p:nvPr/>
                </p:nvSpPr>
                <p:spPr>
                  <a:xfrm>
                    <a:off x="6867900"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Oval 66">
                    <a:extLst>
                      <a:ext uri="{FF2B5EF4-FFF2-40B4-BE49-F238E27FC236}">
                        <a16:creationId xmlns:a16="http://schemas.microsoft.com/office/drawing/2014/main" id="{6B4A169E-A7B1-490D-940E-0D7D5B8EB48C}"/>
                      </a:ext>
                    </a:extLst>
                  </p:cNvPr>
                  <p:cNvSpPr/>
                  <p:nvPr/>
                </p:nvSpPr>
                <p:spPr>
                  <a:xfrm>
                    <a:off x="7236324"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Oval 67">
                    <a:extLst>
                      <a:ext uri="{FF2B5EF4-FFF2-40B4-BE49-F238E27FC236}">
                        <a16:creationId xmlns:a16="http://schemas.microsoft.com/office/drawing/2014/main" id="{DEB070AA-4056-46B5-8E6A-D75617006A57}"/>
                      </a:ext>
                    </a:extLst>
                  </p:cNvPr>
                  <p:cNvSpPr/>
                  <p:nvPr/>
                </p:nvSpPr>
                <p:spPr>
                  <a:xfrm>
                    <a:off x="7587980"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Oval 68">
                    <a:extLst>
                      <a:ext uri="{FF2B5EF4-FFF2-40B4-BE49-F238E27FC236}">
                        <a16:creationId xmlns:a16="http://schemas.microsoft.com/office/drawing/2014/main" id="{D35E3140-D928-4B4F-8A16-736EFBDC1C14}"/>
                      </a:ext>
                    </a:extLst>
                  </p:cNvPr>
                  <p:cNvSpPr/>
                  <p:nvPr/>
                </p:nvSpPr>
                <p:spPr>
                  <a:xfrm>
                    <a:off x="7956404"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grpSp>
            <p:nvGrpSpPr>
              <p:cNvPr id="35" name="Group 34">
                <a:extLst>
                  <a:ext uri="{FF2B5EF4-FFF2-40B4-BE49-F238E27FC236}">
                    <a16:creationId xmlns:a16="http://schemas.microsoft.com/office/drawing/2014/main" id="{EA751BE1-0CAD-4756-AD34-D3B60AF0EC07}"/>
                  </a:ext>
                </a:extLst>
              </p:cNvPr>
              <p:cNvGrpSpPr/>
              <p:nvPr/>
            </p:nvGrpSpPr>
            <p:grpSpPr>
              <a:xfrm>
                <a:off x="2699792" y="838524"/>
                <a:ext cx="5688000" cy="3168000"/>
                <a:chOff x="2699792" y="838524"/>
                <a:chExt cx="5688000" cy="3168000"/>
              </a:xfrm>
            </p:grpSpPr>
            <p:sp>
              <p:nvSpPr>
                <p:cNvPr id="36" name="Rounded Rectangle 2">
                  <a:extLst>
                    <a:ext uri="{FF2B5EF4-FFF2-40B4-BE49-F238E27FC236}">
                      <a16:creationId xmlns:a16="http://schemas.microsoft.com/office/drawing/2014/main" id="{8F8EFAD2-B74B-423C-9D72-B0BDFECA20E8}"/>
                    </a:ext>
                  </a:extLst>
                </p:cNvPr>
                <p:cNvSpPr/>
                <p:nvPr/>
              </p:nvSpPr>
              <p:spPr>
                <a:xfrm>
                  <a:off x="2699792" y="838524"/>
                  <a:ext cx="5688000" cy="3168000"/>
                </a:xfrm>
                <a:prstGeom prst="roundRect">
                  <a:avLst>
                    <a:gd name="adj" fmla="val 566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7" name="Group 36">
                  <a:extLst>
                    <a:ext uri="{FF2B5EF4-FFF2-40B4-BE49-F238E27FC236}">
                      <a16:creationId xmlns:a16="http://schemas.microsoft.com/office/drawing/2014/main" id="{15DA4072-FA92-4EB1-9214-7222369EA534}"/>
                    </a:ext>
                  </a:extLst>
                </p:cNvPr>
                <p:cNvGrpSpPr/>
                <p:nvPr/>
              </p:nvGrpSpPr>
              <p:grpSpPr>
                <a:xfrm>
                  <a:off x="2879812" y="915566"/>
                  <a:ext cx="5328592" cy="252000"/>
                  <a:chOff x="2879812" y="915566"/>
                  <a:chExt cx="5328592" cy="252000"/>
                </a:xfrm>
              </p:grpSpPr>
              <p:sp>
                <p:nvSpPr>
                  <p:cNvPr id="38" name="Oval 37">
                    <a:extLst>
                      <a:ext uri="{FF2B5EF4-FFF2-40B4-BE49-F238E27FC236}">
                        <a16:creationId xmlns:a16="http://schemas.microsoft.com/office/drawing/2014/main" id="{E0252647-ECEF-4278-9C18-43623976990A}"/>
                      </a:ext>
                    </a:extLst>
                  </p:cNvPr>
                  <p:cNvSpPr/>
                  <p:nvPr/>
                </p:nvSpPr>
                <p:spPr>
                  <a:xfrm>
                    <a:off x="2879812"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Oval 38">
                    <a:extLst>
                      <a:ext uri="{FF2B5EF4-FFF2-40B4-BE49-F238E27FC236}">
                        <a16:creationId xmlns:a16="http://schemas.microsoft.com/office/drawing/2014/main" id="{C28247A2-29AA-4278-9C5E-FF37734B1D30}"/>
                      </a:ext>
                    </a:extLst>
                  </p:cNvPr>
                  <p:cNvSpPr/>
                  <p:nvPr/>
                </p:nvSpPr>
                <p:spPr>
                  <a:xfrm>
                    <a:off x="3217196"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a:extLst>
                      <a:ext uri="{FF2B5EF4-FFF2-40B4-BE49-F238E27FC236}">
                        <a16:creationId xmlns:a16="http://schemas.microsoft.com/office/drawing/2014/main" id="{FDA83A08-7B2A-4301-BA68-4B8B20BBBF82}"/>
                      </a:ext>
                    </a:extLst>
                  </p:cNvPr>
                  <p:cNvSpPr/>
                  <p:nvPr/>
                </p:nvSpPr>
                <p:spPr>
                  <a:xfrm>
                    <a:off x="3585620"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 40">
                    <a:extLst>
                      <a:ext uri="{FF2B5EF4-FFF2-40B4-BE49-F238E27FC236}">
                        <a16:creationId xmlns:a16="http://schemas.microsoft.com/office/drawing/2014/main" id="{8AC42019-C3ED-4D90-A423-66A4A040888A}"/>
                      </a:ext>
                    </a:extLst>
                  </p:cNvPr>
                  <p:cNvSpPr/>
                  <p:nvPr/>
                </p:nvSpPr>
                <p:spPr>
                  <a:xfrm>
                    <a:off x="3954044"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Oval 41">
                    <a:extLst>
                      <a:ext uri="{FF2B5EF4-FFF2-40B4-BE49-F238E27FC236}">
                        <a16:creationId xmlns:a16="http://schemas.microsoft.com/office/drawing/2014/main" id="{D5FC3263-26B0-41AD-A1DA-B91E357314C2}"/>
                      </a:ext>
                    </a:extLst>
                  </p:cNvPr>
                  <p:cNvSpPr/>
                  <p:nvPr/>
                </p:nvSpPr>
                <p:spPr>
                  <a:xfrm>
                    <a:off x="4322468"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Oval 42">
                    <a:extLst>
                      <a:ext uri="{FF2B5EF4-FFF2-40B4-BE49-F238E27FC236}">
                        <a16:creationId xmlns:a16="http://schemas.microsoft.com/office/drawing/2014/main" id="{3804BE74-26E1-4106-A5E2-C8EC3DF88011}"/>
                      </a:ext>
                    </a:extLst>
                  </p:cNvPr>
                  <p:cNvSpPr/>
                  <p:nvPr/>
                </p:nvSpPr>
                <p:spPr>
                  <a:xfrm>
                    <a:off x="4690892"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a:extLst>
                      <a:ext uri="{FF2B5EF4-FFF2-40B4-BE49-F238E27FC236}">
                        <a16:creationId xmlns:a16="http://schemas.microsoft.com/office/drawing/2014/main" id="{83421CC1-54B2-4515-BAC3-44049C5B0CF6}"/>
                      </a:ext>
                    </a:extLst>
                  </p:cNvPr>
                  <p:cNvSpPr/>
                  <p:nvPr/>
                </p:nvSpPr>
                <p:spPr>
                  <a:xfrm>
                    <a:off x="5059316"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a:extLst>
                      <a:ext uri="{FF2B5EF4-FFF2-40B4-BE49-F238E27FC236}">
                        <a16:creationId xmlns:a16="http://schemas.microsoft.com/office/drawing/2014/main" id="{D2B133AA-E9D8-4962-8511-7B68CB661127}"/>
                      </a:ext>
                    </a:extLst>
                  </p:cNvPr>
                  <p:cNvSpPr/>
                  <p:nvPr/>
                </p:nvSpPr>
                <p:spPr>
                  <a:xfrm>
                    <a:off x="5427740"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a:extLst>
                      <a:ext uri="{FF2B5EF4-FFF2-40B4-BE49-F238E27FC236}">
                        <a16:creationId xmlns:a16="http://schemas.microsoft.com/office/drawing/2014/main" id="{DC5F22D6-05AE-45B4-886E-B8B0014D893D}"/>
                      </a:ext>
                    </a:extLst>
                  </p:cNvPr>
                  <p:cNvSpPr/>
                  <p:nvPr/>
                </p:nvSpPr>
                <p:spPr>
                  <a:xfrm>
                    <a:off x="5796164"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a:extLst>
                      <a:ext uri="{FF2B5EF4-FFF2-40B4-BE49-F238E27FC236}">
                        <a16:creationId xmlns:a16="http://schemas.microsoft.com/office/drawing/2014/main" id="{FB2E9228-CE9E-456A-A669-A643DFAF036E}"/>
                      </a:ext>
                    </a:extLst>
                  </p:cNvPr>
                  <p:cNvSpPr/>
                  <p:nvPr/>
                </p:nvSpPr>
                <p:spPr>
                  <a:xfrm>
                    <a:off x="6131052"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Oval 47">
                    <a:extLst>
                      <a:ext uri="{FF2B5EF4-FFF2-40B4-BE49-F238E27FC236}">
                        <a16:creationId xmlns:a16="http://schemas.microsoft.com/office/drawing/2014/main" id="{C38C3FAB-0D97-459E-A429-D4E1AF36CF31}"/>
                      </a:ext>
                    </a:extLst>
                  </p:cNvPr>
                  <p:cNvSpPr/>
                  <p:nvPr/>
                </p:nvSpPr>
                <p:spPr>
                  <a:xfrm>
                    <a:off x="6499476"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Oval 48">
                    <a:extLst>
                      <a:ext uri="{FF2B5EF4-FFF2-40B4-BE49-F238E27FC236}">
                        <a16:creationId xmlns:a16="http://schemas.microsoft.com/office/drawing/2014/main" id="{0E990040-1536-464C-885C-BEB67EABA956}"/>
                      </a:ext>
                    </a:extLst>
                  </p:cNvPr>
                  <p:cNvSpPr/>
                  <p:nvPr/>
                </p:nvSpPr>
                <p:spPr>
                  <a:xfrm>
                    <a:off x="6867900"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Oval 49">
                    <a:extLst>
                      <a:ext uri="{FF2B5EF4-FFF2-40B4-BE49-F238E27FC236}">
                        <a16:creationId xmlns:a16="http://schemas.microsoft.com/office/drawing/2014/main" id="{AAB15542-8A00-4E53-98B2-56AF795C7C64}"/>
                      </a:ext>
                    </a:extLst>
                  </p:cNvPr>
                  <p:cNvSpPr/>
                  <p:nvPr/>
                </p:nvSpPr>
                <p:spPr>
                  <a:xfrm>
                    <a:off x="7236324"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Oval 50">
                    <a:extLst>
                      <a:ext uri="{FF2B5EF4-FFF2-40B4-BE49-F238E27FC236}">
                        <a16:creationId xmlns:a16="http://schemas.microsoft.com/office/drawing/2014/main" id="{A7AE97BF-B048-4C37-AEF8-BFC153ABDB84}"/>
                      </a:ext>
                    </a:extLst>
                  </p:cNvPr>
                  <p:cNvSpPr/>
                  <p:nvPr/>
                </p:nvSpPr>
                <p:spPr>
                  <a:xfrm>
                    <a:off x="7587980"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Oval 51">
                    <a:extLst>
                      <a:ext uri="{FF2B5EF4-FFF2-40B4-BE49-F238E27FC236}">
                        <a16:creationId xmlns:a16="http://schemas.microsoft.com/office/drawing/2014/main" id="{C8715ACC-D6BC-4A9C-9ECD-0A9724819ABB}"/>
                      </a:ext>
                    </a:extLst>
                  </p:cNvPr>
                  <p:cNvSpPr/>
                  <p:nvPr/>
                </p:nvSpPr>
                <p:spPr>
                  <a:xfrm>
                    <a:off x="7956404"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grpSp>
      </p:grpSp>
      <p:grpSp>
        <p:nvGrpSpPr>
          <p:cNvPr id="70" name="Group 69">
            <a:extLst>
              <a:ext uri="{FF2B5EF4-FFF2-40B4-BE49-F238E27FC236}">
                <a16:creationId xmlns:a16="http://schemas.microsoft.com/office/drawing/2014/main" id="{FFBF631D-8233-4D29-A7C6-32D2731B404A}"/>
              </a:ext>
            </a:extLst>
          </p:cNvPr>
          <p:cNvGrpSpPr/>
          <p:nvPr/>
        </p:nvGrpSpPr>
        <p:grpSpPr>
          <a:xfrm>
            <a:off x="4013969" y="4708180"/>
            <a:ext cx="448256" cy="425692"/>
            <a:chOff x="1351392" y="4270250"/>
            <a:chExt cx="448256" cy="425692"/>
          </a:xfrm>
        </p:grpSpPr>
        <p:sp>
          <p:nvSpPr>
            <p:cNvPr id="71" name="Oval 70">
              <a:extLst>
                <a:ext uri="{FF2B5EF4-FFF2-40B4-BE49-F238E27FC236}">
                  <a16:creationId xmlns:a16="http://schemas.microsoft.com/office/drawing/2014/main" id="{BA146216-9CCA-4699-B629-499A41D8A0AE}"/>
                </a:ext>
              </a:extLst>
            </p:cNvPr>
            <p:cNvSpPr/>
            <p:nvPr/>
          </p:nvSpPr>
          <p:spPr>
            <a:xfrm>
              <a:off x="1351392" y="4270250"/>
              <a:ext cx="396000" cy="396000"/>
            </a:xfrm>
            <a:prstGeom prst="ellipse">
              <a:avLst/>
            </a:prstGeom>
            <a:solidFill>
              <a:srgbClr val="21596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Oval 71">
              <a:extLst>
                <a:ext uri="{FF2B5EF4-FFF2-40B4-BE49-F238E27FC236}">
                  <a16:creationId xmlns:a16="http://schemas.microsoft.com/office/drawing/2014/main" id="{D16363FE-46E5-4B47-B36E-BEA376B6E182}"/>
                </a:ext>
              </a:extLst>
            </p:cNvPr>
            <p:cNvSpPr/>
            <p:nvPr/>
          </p:nvSpPr>
          <p:spPr>
            <a:xfrm>
              <a:off x="1403648"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3" name="Group 72">
            <a:extLst>
              <a:ext uri="{FF2B5EF4-FFF2-40B4-BE49-F238E27FC236}">
                <a16:creationId xmlns:a16="http://schemas.microsoft.com/office/drawing/2014/main" id="{89CAA9E5-FDD6-4D39-8A82-FFE56FB04C43}"/>
              </a:ext>
            </a:extLst>
          </p:cNvPr>
          <p:cNvGrpSpPr/>
          <p:nvPr/>
        </p:nvGrpSpPr>
        <p:grpSpPr>
          <a:xfrm>
            <a:off x="4525937" y="4708180"/>
            <a:ext cx="448256" cy="425692"/>
            <a:chOff x="1863360" y="4270250"/>
            <a:chExt cx="448256" cy="425692"/>
          </a:xfrm>
        </p:grpSpPr>
        <p:sp>
          <p:nvSpPr>
            <p:cNvPr id="74" name="Oval 73">
              <a:extLst>
                <a:ext uri="{FF2B5EF4-FFF2-40B4-BE49-F238E27FC236}">
                  <a16:creationId xmlns:a16="http://schemas.microsoft.com/office/drawing/2014/main" id="{6C02862A-6D51-4C64-A956-CB7D0DF12FD5}"/>
                </a:ext>
              </a:extLst>
            </p:cNvPr>
            <p:cNvSpPr/>
            <p:nvPr/>
          </p:nvSpPr>
          <p:spPr>
            <a:xfrm>
              <a:off x="1863360" y="4270250"/>
              <a:ext cx="396000" cy="396000"/>
            </a:xfrm>
            <a:prstGeom prst="ellipse">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Oval 74">
              <a:extLst>
                <a:ext uri="{FF2B5EF4-FFF2-40B4-BE49-F238E27FC236}">
                  <a16:creationId xmlns:a16="http://schemas.microsoft.com/office/drawing/2014/main" id="{7A93D5CE-71D3-4936-A1F2-FEDA3A044362}"/>
                </a:ext>
              </a:extLst>
            </p:cNvPr>
            <p:cNvSpPr/>
            <p:nvPr/>
          </p:nvSpPr>
          <p:spPr>
            <a:xfrm>
              <a:off x="1915616"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6" name="Group 75">
            <a:extLst>
              <a:ext uri="{FF2B5EF4-FFF2-40B4-BE49-F238E27FC236}">
                <a16:creationId xmlns:a16="http://schemas.microsoft.com/office/drawing/2014/main" id="{3FE9D1C8-34AF-4BAC-8071-EA30974C4375}"/>
              </a:ext>
            </a:extLst>
          </p:cNvPr>
          <p:cNvGrpSpPr/>
          <p:nvPr/>
        </p:nvGrpSpPr>
        <p:grpSpPr>
          <a:xfrm>
            <a:off x="5002329" y="4708180"/>
            <a:ext cx="448256" cy="425692"/>
            <a:chOff x="2339752" y="4270250"/>
            <a:chExt cx="448256" cy="425692"/>
          </a:xfrm>
        </p:grpSpPr>
        <p:sp>
          <p:nvSpPr>
            <p:cNvPr id="77" name="Oval 76">
              <a:extLst>
                <a:ext uri="{FF2B5EF4-FFF2-40B4-BE49-F238E27FC236}">
                  <a16:creationId xmlns:a16="http://schemas.microsoft.com/office/drawing/2014/main" id="{2B1E4529-6715-4702-8E9D-8FE8283BDE7F}"/>
                </a:ext>
              </a:extLst>
            </p:cNvPr>
            <p:cNvSpPr/>
            <p:nvPr/>
          </p:nvSpPr>
          <p:spPr>
            <a:xfrm>
              <a:off x="2339752" y="4270250"/>
              <a:ext cx="396000" cy="396000"/>
            </a:xfrm>
            <a:prstGeom prst="ellipse">
              <a:avLst/>
            </a:prstGeom>
            <a:solidFill>
              <a:schemeClr val="bg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8" name="Oval 77">
              <a:extLst>
                <a:ext uri="{FF2B5EF4-FFF2-40B4-BE49-F238E27FC236}">
                  <a16:creationId xmlns:a16="http://schemas.microsoft.com/office/drawing/2014/main" id="{E0A50532-7112-4174-9296-67AFF63146EE}"/>
                </a:ext>
              </a:extLst>
            </p:cNvPr>
            <p:cNvSpPr/>
            <p:nvPr/>
          </p:nvSpPr>
          <p:spPr>
            <a:xfrm>
              <a:off x="2392008"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9" name="TextBox 78">
            <a:extLst>
              <a:ext uri="{FF2B5EF4-FFF2-40B4-BE49-F238E27FC236}">
                <a16:creationId xmlns:a16="http://schemas.microsoft.com/office/drawing/2014/main" id="{C6FD37D5-9394-4138-965E-52F862E445DD}"/>
              </a:ext>
            </a:extLst>
          </p:cNvPr>
          <p:cNvSpPr txBox="1"/>
          <p:nvPr/>
        </p:nvSpPr>
        <p:spPr>
          <a:xfrm>
            <a:off x="4115802" y="2591595"/>
            <a:ext cx="4823093" cy="2246769"/>
          </a:xfrm>
          <a:prstGeom prst="rect">
            <a:avLst/>
          </a:prstGeom>
        </p:spPr>
        <p:txBody>
          <a:bodyPr wrap="square">
            <a:spAutoFit/>
          </a:bodyPr>
          <a:lstStyle>
            <a:defPPr marR="0" lvl="0" algn="l" rtl="0">
              <a:lnSpc>
                <a:spcPct val="100000"/>
              </a:lnSpc>
              <a:spcBef>
                <a:spcPts val="0"/>
              </a:spcBef>
              <a:spcAft>
                <a:spcPts val="0"/>
              </a:spcAft>
            </a:defPPr>
            <a:lvl1pPr algn="just">
              <a:defRPr sz="2800" b="1">
                <a:latin typeface="+mj-lt"/>
              </a:defRPr>
            </a:lvl1pPr>
          </a:lstStyle>
          <a:p>
            <a:r>
              <a:rPr lang="vi-VN">
                <a:solidFill>
                  <a:srgbClr val="5A3015"/>
                </a:solidFill>
              </a:rPr>
              <a:t>Trống đồng là niềm tự hào chính đáng của người Việt Nam ta vì đó là dấu tích ghi lại nền văn hóa lâu đời của dân tộc ta. </a:t>
            </a:r>
            <a:endParaRPr lang="en-US">
              <a:solidFill>
                <a:srgbClr val="5A3015"/>
              </a:solidFill>
            </a:endParaRPr>
          </a:p>
        </p:txBody>
      </p:sp>
    </p:spTree>
    <p:extLst>
      <p:ext uri="{BB962C8B-B14F-4D97-AF65-F5344CB8AC3E}">
        <p14:creationId xmlns:p14="http://schemas.microsoft.com/office/powerpoint/2010/main" val="158425391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0" fill="hold"/>
                                        <p:tgtEl>
                                          <p:spTgt spid="29"/>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37"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900" decel="100000" fill="hold"/>
                                        <p:tgtEl>
                                          <p:spTgt spid="3"/>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1000" fill="hold"/>
                                        <p:tgtEl>
                                          <p:spTgt spid="31"/>
                                        </p:tgtEl>
                                        <p:attrNameLst>
                                          <p:attrName>ppt_w</p:attrName>
                                        </p:attrNameLst>
                                      </p:cBhvr>
                                      <p:tavLst>
                                        <p:tav tm="0">
                                          <p:val>
                                            <p:strVal val="#ppt_w+.3"/>
                                          </p:val>
                                        </p:tav>
                                        <p:tav tm="100000">
                                          <p:val>
                                            <p:strVal val="#ppt_w"/>
                                          </p:val>
                                        </p:tav>
                                      </p:tavLst>
                                    </p:anim>
                                    <p:anim calcmode="lin" valueType="num">
                                      <p:cBhvr>
                                        <p:cTn id="26" dur="1000" fill="hold"/>
                                        <p:tgtEl>
                                          <p:spTgt spid="31"/>
                                        </p:tgtEl>
                                        <p:attrNameLst>
                                          <p:attrName>ppt_h</p:attrName>
                                        </p:attrNameLst>
                                      </p:cBhvr>
                                      <p:tavLst>
                                        <p:tav tm="0">
                                          <p:val>
                                            <p:strVal val="#ppt_h"/>
                                          </p:val>
                                        </p:tav>
                                        <p:tav tm="100000">
                                          <p:val>
                                            <p:strVal val="#ppt_h"/>
                                          </p:val>
                                        </p:tav>
                                      </p:tavLst>
                                    </p:anim>
                                    <p:animEffect transition="in" filter="fade">
                                      <p:cBhvr>
                                        <p:cTn id="27" dur="1000"/>
                                        <p:tgtEl>
                                          <p:spTgt spid="31"/>
                                        </p:tgtEl>
                                      </p:cBhvr>
                                    </p:animEffect>
                                  </p:childTnLst>
                                </p:cTn>
                              </p:par>
                            </p:childTnLst>
                          </p:cTn>
                        </p:par>
                        <p:par>
                          <p:cTn id="28" fill="hold">
                            <p:stCondLst>
                              <p:cond delay="1000"/>
                            </p:stCondLst>
                            <p:childTnLst>
                              <p:par>
                                <p:cTn id="29" presetID="14" presetClass="entr" presetSubtype="10" fill="hold" grpId="0" nodeType="afterEffect">
                                  <p:stCondLst>
                                    <p:cond delay="0"/>
                                  </p:stCondLst>
                                  <p:childTnLst>
                                    <p:set>
                                      <p:cBhvr>
                                        <p:cTn id="30" dur="1" fill="hold">
                                          <p:stCondLst>
                                            <p:cond delay="0"/>
                                          </p:stCondLst>
                                        </p:cTn>
                                        <p:tgtEl>
                                          <p:spTgt spid="79"/>
                                        </p:tgtEl>
                                        <p:attrNameLst>
                                          <p:attrName>style.visibility</p:attrName>
                                        </p:attrNameLst>
                                      </p:cBhvr>
                                      <p:to>
                                        <p:strVal val="visible"/>
                                      </p:to>
                                    </p:set>
                                    <p:animEffect transition="in" filter="randombar(horizontal)">
                                      <p:cBhvr>
                                        <p:cTn id="31" dur="750"/>
                                        <p:tgtEl>
                                          <p:spTgt spid="79"/>
                                        </p:tgtEl>
                                      </p:cBhvr>
                                    </p:animEffect>
                                  </p:childTnLst>
                                </p:cTn>
                              </p:par>
                              <p:par>
                                <p:cTn id="32" presetID="53" presetClass="entr" presetSubtype="16" repeatCount="indefinite" fill="hold" nodeType="withEffect">
                                  <p:stCondLst>
                                    <p:cond delay="0"/>
                                  </p:stCondLst>
                                  <p:childTnLst>
                                    <p:set>
                                      <p:cBhvr>
                                        <p:cTn id="33" dur="1" fill="hold">
                                          <p:stCondLst>
                                            <p:cond delay="0"/>
                                          </p:stCondLst>
                                        </p:cTn>
                                        <p:tgtEl>
                                          <p:spTgt spid="70"/>
                                        </p:tgtEl>
                                        <p:attrNameLst>
                                          <p:attrName>style.visibility</p:attrName>
                                        </p:attrNameLst>
                                      </p:cBhvr>
                                      <p:to>
                                        <p:strVal val="visible"/>
                                      </p:to>
                                    </p:set>
                                    <p:anim calcmode="lin" valueType="num">
                                      <p:cBhvr>
                                        <p:cTn id="34" dur="750" fill="hold"/>
                                        <p:tgtEl>
                                          <p:spTgt spid="70"/>
                                        </p:tgtEl>
                                        <p:attrNameLst>
                                          <p:attrName>ppt_w</p:attrName>
                                        </p:attrNameLst>
                                      </p:cBhvr>
                                      <p:tavLst>
                                        <p:tav tm="0">
                                          <p:val>
                                            <p:fltVal val="0"/>
                                          </p:val>
                                        </p:tav>
                                        <p:tav tm="100000">
                                          <p:val>
                                            <p:strVal val="#ppt_w"/>
                                          </p:val>
                                        </p:tav>
                                      </p:tavLst>
                                    </p:anim>
                                    <p:anim calcmode="lin" valueType="num">
                                      <p:cBhvr>
                                        <p:cTn id="35" dur="750" fill="hold"/>
                                        <p:tgtEl>
                                          <p:spTgt spid="70"/>
                                        </p:tgtEl>
                                        <p:attrNameLst>
                                          <p:attrName>ppt_h</p:attrName>
                                        </p:attrNameLst>
                                      </p:cBhvr>
                                      <p:tavLst>
                                        <p:tav tm="0">
                                          <p:val>
                                            <p:fltVal val="0"/>
                                          </p:val>
                                        </p:tav>
                                        <p:tav tm="100000">
                                          <p:val>
                                            <p:strVal val="#ppt_h"/>
                                          </p:val>
                                        </p:tav>
                                      </p:tavLst>
                                    </p:anim>
                                    <p:animEffect transition="in" filter="fade">
                                      <p:cBhvr>
                                        <p:cTn id="36" dur="750"/>
                                        <p:tgtEl>
                                          <p:spTgt spid="70"/>
                                        </p:tgtEl>
                                      </p:cBhvr>
                                    </p:animEffect>
                                  </p:childTnLst>
                                </p:cTn>
                              </p:par>
                              <p:par>
                                <p:cTn id="37" presetID="53" presetClass="entr" presetSubtype="16" repeatCount="indefinite" fill="hold" nodeType="withEffect">
                                  <p:stCondLst>
                                    <p:cond delay="500"/>
                                  </p:stCondLst>
                                  <p:childTnLst>
                                    <p:set>
                                      <p:cBhvr>
                                        <p:cTn id="38" dur="1" fill="hold">
                                          <p:stCondLst>
                                            <p:cond delay="0"/>
                                          </p:stCondLst>
                                        </p:cTn>
                                        <p:tgtEl>
                                          <p:spTgt spid="73"/>
                                        </p:tgtEl>
                                        <p:attrNameLst>
                                          <p:attrName>style.visibility</p:attrName>
                                        </p:attrNameLst>
                                      </p:cBhvr>
                                      <p:to>
                                        <p:strVal val="visible"/>
                                      </p:to>
                                    </p:set>
                                    <p:anim calcmode="lin" valueType="num">
                                      <p:cBhvr>
                                        <p:cTn id="39" dur="750" fill="hold"/>
                                        <p:tgtEl>
                                          <p:spTgt spid="73"/>
                                        </p:tgtEl>
                                        <p:attrNameLst>
                                          <p:attrName>ppt_w</p:attrName>
                                        </p:attrNameLst>
                                      </p:cBhvr>
                                      <p:tavLst>
                                        <p:tav tm="0">
                                          <p:val>
                                            <p:fltVal val="0"/>
                                          </p:val>
                                        </p:tav>
                                        <p:tav tm="100000">
                                          <p:val>
                                            <p:strVal val="#ppt_w"/>
                                          </p:val>
                                        </p:tav>
                                      </p:tavLst>
                                    </p:anim>
                                    <p:anim calcmode="lin" valueType="num">
                                      <p:cBhvr>
                                        <p:cTn id="40" dur="750" fill="hold"/>
                                        <p:tgtEl>
                                          <p:spTgt spid="73"/>
                                        </p:tgtEl>
                                        <p:attrNameLst>
                                          <p:attrName>ppt_h</p:attrName>
                                        </p:attrNameLst>
                                      </p:cBhvr>
                                      <p:tavLst>
                                        <p:tav tm="0">
                                          <p:val>
                                            <p:fltVal val="0"/>
                                          </p:val>
                                        </p:tav>
                                        <p:tav tm="100000">
                                          <p:val>
                                            <p:strVal val="#ppt_h"/>
                                          </p:val>
                                        </p:tav>
                                      </p:tavLst>
                                    </p:anim>
                                    <p:animEffect transition="in" filter="fade">
                                      <p:cBhvr>
                                        <p:cTn id="41" dur="750"/>
                                        <p:tgtEl>
                                          <p:spTgt spid="73"/>
                                        </p:tgtEl>
                                      </p:cBhvr>
                                    </p:animEffect>
                                  </p:childTnLst>
                                </p:cTn>
                              </p:par>
                              <p:par>
                                <p:cTn id="42" presetID="53" presetClass="entr" presetSubtype="16" repeatCount="indefinite" fill="hold" nodeType="withEffect">
                                  <p:stCondLst>
                                    <p:cond delay="250"/>
                                  </p:stCondLst>
                                  <p:childTnLst>
                                    <p:set>
                                      <p:cBhvr>
                                        <p:cTn id="43" dur="1" fill="hold">
                                          <p:stCondLst>
                                            <p:cond delay="0"/>
                                          </p:stCondLst>
                                        </p:cTn>
                                        <p:tgtEl>
                                          <p:spTgt spid="76"/>
                                        </p:tgtEl>
                                        <p:attrNameLst>
                                          <p:attrName>style.visibility</p:attrName>
                                        </p:attrNameLst>
                                      </p:cBhvr>
                                      <p:to>
                                        <p:strVal val="visible"/>
                                      </p:to>
                                    </p:set>
                                    <p:anim calcmode="lin" valueType="num">
                                      <p:cBhvr>
                                        <p:cTn id="44" dur="750" fill="hold"/>
                                        <p:tgtEl>
                                          <p:spTgt spid="76"/>
                                        </p:tgtEl>
                                        <p:attrNameLst>
                                          <p:attrName>ppt_w</p:attrName>
                                        </p:attrNameLst>
                                      </p:cBhvr>
                                      <p:tavLst>
                                        <p:tav tm="0">
                                          <p:val>
                                            <p:fltVal val="0"/>
                                          </p:val>
                                        </p:tav>
                                        <p:tav tm="100000">
                                          <p:val>
                                            <p:strVal val="#ppt_w"/>
                                          </p:val>
                                        </p:tav>
                                      </p:tavLst>
                                    </p:anim>
                                    <p:anim calcmode="lin" valueType="num">
                                      <p:cBhvr>
                                        <p:cTn id="45" dur="750" fill="hold"/>
                                        <p:tgtEl>
                                          <p:spTgt spid="76"/>
                                        </p:tgtEl>
                                        <p:attrNameLst>
                                          <p:attrName>ppt_h</p:attrName>
                                        </p:attrNameLst>
                                      </p:cBhvr>
                                      <p:tavLst>
                                        <p:tav tm="0">
                                          <p:val>
                                            <p:fltVal val="0"/>
                                          </p:val>
                                        </p:tav>
                                        <p:tav tm="100000">
                                          <p:val>
                                            <p:strVal val="#ppt_h"/>
                                          </p:val>
                                        </p:tav>
                                      </p:tavLst>
                                    </p:anim>
                                    <p:animEffect transition="in" filter="fade">
                                      <p:cBhvr>
                                        <p:cTn id="46" dur="75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8601755-7E61-481F-AD11-CF15F5391C6F}"/>
              </a:ext>
            </a:extLst>
          </p:cNvPr>
          <p:cNvPicPr>
            <a:picLocks noChangeAspect="1"/>
          </p:cNvPicPr>
          <p:nvPr/>
        </p:nvPicPr>
        <p:blipFill rotWithShape="1">
          <a:blip r:embed="rId2"/>
          <a:srcRect l="48482"/>
          <a:stretch/>
        </p:blipFill>
        <p:spPr>
          <a:xfrm>
            <a:off x="5938916" y="0"/>
            <a:ext cx="3241310" cy="4718713"/>
          </a:xfrm>
          <a:prstGeom prst="rect">
            <a:avLst/>
          </a:prstGeom>
        </p:spPr>
      </p:pic>
      <p:pic>
        <p:nvPicPr>
          <p:cNvPr id="29" name="Picture 28">
            <a:extLst>
              <a:ext uri="{FF2B5EF4-FFF2-40B4-BE49-F238E27FC236}">
                <a16:creationId xmlns:a16="http://schemas.microsoft.com/office/drawing/2014/main" id="{87DF054E-7B87-4EF7-BD56-3F7DCB3CDBD0}"/>
              </a:ext>
            </a:extLst>
          </p:cNvPr>
          <p:cNvPicPr>
            <a:picLocks noChangeAspect="1"/>
          </p:cNvPicPr>
          <p:nvPr/>
        </p:nvPicPr>
        <p:blipFill rotWithShape="1">
          <a:blip r:embed="rId2"/>
          <a:srcRect l="48482" t="25084"/>
          <a:stretch/>
        </p:blipFill>
        <p:spPr>
          <a:xfrm flipH="1" flipV="1">
            <a:off x="-17353" y="677391"/>
            <a:ext cx="3241310" cy="3535097"/>
          </a:xfrm>
          <a:prstGeom prst="rect">
            <a:avLst/>
          </a:prstGeom>
        </p:spPr>
      </p:pic>
      <p:grpSp>
        <p:nvGrpSpPr>
          <p:cNvPr id="16" name="Group 15">
            <a:extLst>
              <a:ext uri="{FF2B5EF4-FFF2-40B4-BE49-F238E27FC236}">
                <a16:creationId xmlns:a16="http://schemas.microsoft.com/office/drawing/2014/main" id="{ED221C1B-F9A5-47E1-B9AA-4326FB4CA7E7}"/>
              </a:ext>
            </a:extLst>
          </p:cNvPr>
          <p:cNvGrpSpPr/>
          <p:nvPr/>
        </p:nvGrpSpPr>
        <p:grpSpPr>
          <a:xfrm>
            <a:off x="1167752" y="1254547"/>
            <a:ext cx="6375730" cy="3857445"/>
            <a:chOff x="-43423" y="1419974"/>
            <a:chExt cx="6486999" cy="3883210"/>
          </a:xfrm>
        </p:grpSpPr>
        <p:pic>
          <p:nvPicPr>
            <p:cNvPr id="17" name="Picture 3">
              <a:extLst>
                <a:ext uri="{FF2B5EF4-FFF2-40B4-BE49-F238E27FC236}">
                  <a16:creationId xmlns:a16="http://schemas.microsoft.com/office/drawing/2014/main" id="{9E7840CA-35B0-4AD9-8062-20CD643CA4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155"/>
            <a:stretch/>
          </p:blipFill>
          <p:spPr bwMode="auto">
            <a:xfrm rot="1521288">
              <a:off x="-43423" y="2649329"/>
              <a:ext cx="3533826" cy="2653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a:extLst>
                <a:ext uri="{FF2B5EF4-FFF2-40B4-BE49-F238E27FC236}">
                  <a16:creationId xmlns:a16="http://schemas.microsoft.com/office/drawing/2014/main" id="{7237E2D0-7697-475D-8BB5-A702066B92C6}"/>
                </a:ext>
              </a:extLst>
            </p:cNvPr>
            <p:cNvGrpSpPr/>
            <p:nvPr/>
          </p:nvGrpSpPr>
          <p:grpSpPr>
            <a:xfrm>
              <a:off x="703572" y="1419974"/>
              <a:ext cx="5740004" cy="3240008"/>
              <a:chOff x="2647788" y="838524"/>
              <a:chExt cx="5740004" cy="3240008"/>
            </a:xfrm>
          </p:grpSpPr>
          <p:grpSp>
            <p:nvGrpSpPr>
              <p:cNvPr id="21" name="Group 20">
                <a:extLst>
                  <a:ext uri="{FF2B5EF4-FFF2-40B4-BE49-F238E27FC236}">
                    <a16:creationId xmlns:a16="http://schemas.microsoft.com/office/drawing/2014/main" id="{86EEA82F-B651-4B48-BAB8-9AC06BE4C046}"/>
                  </a:ext>
                </a:extLst>
              </p:cNvPr>
              <p:cNvGrpSpPr/>
              <p:nvPr/>
            </p:nvGrpSpPr>
            <p:grpSpPr>
              <a:xfrm>
                <a:off x="2647788" y="910532"/>
                <a:ext cx="5688000" cy="3168000"/>
                <a:chOff x="2575780" y="838524"/>
                <a:chExt cx="5688000" cy="3168000"/>
              </a:xfrm>
              <a:solidFill>
                <a:srgbClr val="996633">
                  <a:alpha val="30196"/>
                </a:srgbClr>
              </a:solidFill>
            </p:grpSpPr>
            <p:sp>
              <p:nvSpPr>
                <p:cNvPr id="43" name="Rounded Rectangle 61">
                  <a:extLst>
                    <a:ext uri="{FF2B5EF4-FFF2-40B4-BE49-F238E27FC236}">
                      <a16:creationId xmlns:a16="http://schemas.microsoft.com/office/drawing/2014/main" id="{904E33F7-F83F-4259-87D6-247E25D1D9D9}"/>
                    </a:ext>
                  </a:extLst>
                </p:cNvPr>
                <p:cNvSpPr/>
                <p:nvPr/>
              </p:nvSpPr>
              <p:spPr>
                <a:xfrm>
                  <a:off x="2575780" y="838524"/>
                  <a:ext cx="5688000" cy="3168000"/>
                </a:xfrm>
                <a:prstGeom prst="roundRect">
                  <a:avLst>
                    <a:gd name="adj" fmla="val 56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4" name="Group 43">
                  <a:extLst>
                    <a:ext uri="{FF2B5EF4-FFF2-40B4-BE49-F238E27FC236}">
                      <a16:creationId xmlns:a16="http://schemas.microsoft.com/office/drawing/2014/main" id="{97C86EDA-D4C2-479F-AAF2-7323AB19A2E2}"/>
                    </a:ext>
                  </a:extLst>
                </p:cNvPr>
                <p:cNvGrpSpPr/>
                <p:nvPr/>
              </p:nvGrpSpPr>
              <p:grpSpPr>
                <a:xfrm>
                  <a:off x="2879812" y="915566"/>
                  <a:ext cx="5328592" cy="252000"/>
                  <a:chOff x="2879812" y="915566"/>
                  <a:chExt cx="5328592" cy="252000"/>
                </a:xfrm>
                <a:grpFill/>
              </p:grpSpPr>
              <p:sp>
                <p:nvSpPr>
                  <p:cNvPr id="47" name="Oval 46">
                    <a:extLst>
                      <a:ext uri="{FF2B5EF4-FFF2-40B4-BE49-F238E27FC236}">
                        <a16:creationId xmlns:a16="http://schemas.microsoft.com/office/drawing/2014/main" id="{1CF5CBD8-FD2C-4AC9-9E44-E092E6358183}"/>
                      </a:ext>
                    </a:extLst>
                  </p:cNvPr>
                  <p:cNvSpPr/>
                  <p:nvPr/>
                </p:nvSpPr>
                <p:spPr>
                  <a:xfrm>
                    <a:off x="2879812"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Oval 47">
                    <a:extLst>
                      <a:ext uri="{FF2B5EF4-FFF2-40B4-BE49-F238E27FC236}">
                        <a16:creationId xmlns:a16="http://schemas.microsoft.com/office/drawing/2014/main" id="{C3BD02BE-CD6C-4BD3-A019-3F88CF55928D}"/>
                      </a:ext>
                    </a:extLst>
                  </p:cNvPr>
                  <p:cNvSpPr/>
                  <p:nvPr/>
                </p:nvSpPr>
                <p:spPr>
                  <a:xfrm>
                    <a:off x="3217196"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Oval 49">
                    <a:extLst>
                      <a:ext uri="{FF2B5EF4-FFF2-40B4-BE49-F238E27FC236}">
                        <a16:creationId xmlns:a16="http://schemas.microsoft.com/office/drawing/2014/main" id="{D27A7BF9-1FE0-46EB-8BB9-C23EE2A9E0E3}"/>
                      </a:ext>
                    </a:extLst>
                  </p:cNvPr>
                  <p:cNvSpPr/>
                  <p:nvPr/>
                </p:nvSpPr>
                <p:spPr>
                  <a:xfrm>
                    <a:off x="3585620"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Oval 54">
                    <a:extLst>
                      <a:ext uri="{FF2B5EF4-FFF2-40B4-BE49-F238E27FC236}">
                        <a16:creationId xmlns:a16="http://schemas.microsoft.com/office/drawing/2014/main" id="{A1327809-512B-4D51-B000-567DDDC06CCB}"/>
                      </a:ext>
                    </a:extLst>
                  </p:cNvPr>
                  <p:cNvSpPr/>
                  <p:nvPr/>
                </p:nvSpPr>
                <p:spPr>
                  <a:xfrm>
                    <a:off x="3954044"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Oval 55">
                    <a:extLst>
                      <a:ext uri="{FF2B5EF4-FFF2-40B4-BE49-F238E27FC236}">
                        <a16:creationId xmlns:a16="http://schemas.microsoft.com/office/drawing/2014/main" id="{9DFD42CC-6CDB-49F1-8052-34706B8FC92A}"/>
                      </a:ext>
                    </a:extLst>
                  </p:cNvPr>
                  <p:cNvSpPr/>
                  <p:nvPr/>
                </p:nvSpPr>
                <p:spPr>
                  <a:xfrm>
                    <a:off x="4322468"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Oval 56">
                    <a:extLst>
                      <a:ext uri="{FF2B5EF4-FFF2-40B4-BE49-F238E27FC236}">
                        <a16:creationId xmlns:a16="http://schemas.microsoft.com/office/drawing/2014/main" id="{2A19CF15-387A-4144-9C76-9C4E41E31096}"/>
                      </a:ext>
                    </a:extLst>
                  </p:cNvPr>
                  <p:cNvSpPr/>
                  <p:nvPr/>
                </p:nvSpPr>
                <p:spPr>
                  <a:xfrm>
                    <a:off x="4690892"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Oval 57">
                    <a:extLst>
                      <a:ext uri="{FF2B5EF4-FFF2-40B4-BE49-F238E27FC236}">
                        <a16:creationId xmlns:a16="http://schemas.microsoft.com/office/drawing/2014/main" id="{158D7C04-867F-4141-B893-1F9CD8071E2D}"/>
                      </a:ext>
                    </a:extLst>
                  </p:cNvPr>
                  <p:cNvSpPr/>
                  <p:nvPr/>
                </p:nvSpPr>
                <p:spPr>
                  <a:xfrm>
                    <a:off x="5059316"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Oval 58">
                    <a:extLst>
                      <a:ext uri="{FF2B5EF4-FFF2-40B4-BE49-F238E27FC236}">
                        <a16:creationId xmlns:a16="http://schemas.microsoft.com/office/drawing/2014/main" id="{9AD43840-B899-41F7-B3D4-BC93E8940807}"/>
                      </a:ext>
                    </a:extLst>
                  </p:cNvPr>
                  <p:cNvSpPr/>
                  <p:nvPr/>
                </p:nvSpPr>
                <p:spPr>
                  <a:xfrm>
                    <a:off x="5427740"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Oval 59">
                    <a:extLst>
                      <a:ext uri="{FF2B5EF4-FFF2-40B4-BE49-F238E27FC236}">
                        <a16:creationId xmlns:a16="http://schemas.microsoft.com/office/drawing/2014/main" id="{32E8BC28-5B79-4150-AFD0-2590DEDA68D8}"/>
                      </a:ext>
                    </a:extLst>
                  </p:cNvPr>
                  <p:cNvSpPr/>
                  <p:nvPr/>
                </p:nvSpPr>
                <p:spPr>
                  <a:xfrm>
                    <a:off x="5796164"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Oval 60">
                    <a:extLst>
                      <a:ext uri="{FF2B5EF4-FFF2-40B4-BE49-F238E27FC236}">
                        <a16:creationId xmlns:a16="http://schemas.microsoft.com/office/drawing/2014/main" id="{908D199B-06E6-4F67-8399-C4A4CA91CC9F}"/>
                      </a:ext>
                    </a:extLst>
                  </p:cNvPr>
                  <p:cNvSpPr/>
                  <p:nvPr/>
                </p:nvSpPr>
                <p:spPr>
                  <a:xfrm>
                    <a:off x="6131052"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Oval 61">
                    <a:extLst>
                      <a:ext uri="{FF2B5EF4-FFF2-40B4-BE49-F238E27FC236}">
                        <a16:creationId xmlns:a16="http://schemas.microsoft.com/office/drawing/2014/main" id="{EAD5F3CD-67F2-4676-A5DD-6959BC40F363}"/>
                      </a:ext>
                    </a:extLst>
                  </p:cNvPr>
                  <p:cNvSpPr/>
                  <p:nvPr/>
                </p:nvSpPr>
                <p:spPr>
                  <a:xfrm>
                    <a:off x="6499476"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Oval 62">
                    <a:extLst>
                      <a:ext uri="{FF2B5EF4-FFF2-40B4-BE49-F238E27FC236}">
                        <a16:creationId xmlns:a16="http://schemas.microsoft.com/office/drawing/2014/main" id="{B22BFC69-E130-405F-BD09-F1DAB7AFA294}"/>
                      </a:ext>
                    </a:extLst>
                  </p:cNvPr>
                  <p:cNvSpPr/>
                  <p:nvPr/>
                </p:nvSpPr>
                <p:spPr>
                  <a:xfrm>
                    <a:off x="6867900"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Oval 63">
                    <a:extLst>
                      <a:ext uri="{FF2B5EF4-FFF2-40B4-BE49-F238E27FC236}">
                        <a16:creationId xmlns:a16="http://schemas.microsoft.com/office/drawing/2014/main" id="{1B9B1BB3-D3F2-4478-896D-72080381F004}"/>
                      </a:ext>
                    </a:extLst>
                  </p:cNvPr>
                  <p:cNvSpPr/>
                  <p:nvPr/>
                </p:nvSpPr>
                <p:spPr>
                  <a:xfrm>
                    <a:off x="7236324"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Oval 64">
                    <a:extLst>
                      <a:ext uri="{FF2B5EF4-FFF2-40B4-BE49-F238E27FC236}">
                        <a16:creationId xmlns:a16="http://schemas.microsoft.com/office/drawing/2014/main" id="{23950096-C003-4B63-BC7A-C14C3C168490}"/>
                      </a:ext>
                    </a:extLst>
                  </p:cNvPr>
                  <p:cNvSpPr/>
                  <p:nvPr/>
                </p:nvSpPr>
                <p:spPr>
                  <a:xfrm>
                    <a:off x="7587980"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Oval 65">
                    <a:extLst>
                      <a:ext uri="{FF2B5EF4-FFF2-40B4-BE49-F238E27FC236}">
                        <a16:creationId xmlns:a16="http://schemas.microsoft.com/office/drawing/2014/main" id="{2AF96D68-5A96-4064-8BE7-27683A183A4A}"/>
                      </a:ext>
                    </a:extLst>
                  </p:cNvPr>
                  <p:cNvSpPr/>
                  <p:nvPr/>
                </p:nvSpPr>
                <p:spPr>
                  <a:xfrm>
                    <a:off x="7956404"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grpSp>
            <p:nvGrpSpPr>
              <p:cNvPr id="22" name="Group 21">
                <a:extLst>
                  <a:ext uri="{FF2B5EF4-FFF2-40B4-BE49-F238E27FC236}">
                    <a16:creationId xmlns:a16="http://schemas.microsoft.com/office/drawing/2014/main" id="{2CD6E3C4-94F5-41BE-A531-EE796DAE3E5E}"/>
                  </a:ext>
                </a:extLst>
              </p:cNvPr>
              <p:cNvGrpSpPr/>
              <p:nvPr/>
            </p:nvGrpSpPr>
            <p:grpSpPr>
              <a:xfrm>
                <a:off x="2699792" y="838524"/>
                <a:ext cx="5688000" cy="3168000"/>
                <a:chOff x="2699792" y="838524"/>
                <a:chExt cx="5688000" cy="3168000"/>
              </a:xfrm>
            </p:grpSpPr>
            <p:sp>
              <p:nvSpPr>
                <p:cNvPr id="23" name="Rounded Rectangle 2">
                  <a:extLst>
                    <a:ext uri="{FF2B5EF4-FFF2-40B4-BE49-F238E27FC236}">
                      <a16:creationId xmlns:a16="http://schemas.microsoft.com/office/drawing/2014/main" id="{1281B09E-2FE0-4D9F-866B-47BFD90B1E14}"/>
                    </a:ext>
                  </a:extLst>
                </p:cNvPr>
                <p:cNvSpPr/>
                <p:nvPr/>
              </p:nvSpPr>
              <p:spPr>
                <a:xfrm>
                  <a:off x="2699792" y="838524"/>
                  <a:ext cx="5688000" cy="3168000"/>
                </a:xfrm>
                <a:prstGeom prst="roundRect">
                  <a:avLst>
                    <a:gd name="adj" fmla="val 566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4" name="Group 23">
                  <a:extLst>
                    <a:ext uri="{FF2B5EF4-FFF2-40B4-BE49-F238E27FC236}">
                      <a16:creationId xmlns:a16="http://schemas.microsoft.com/office/drawing/2014/main" id="{386B0F29-8A13-4CA6-BFC9-286DEEF3A48A}"/>
                    </a:ext>
                  </a:extLst>
                </p:cNvPr>
                <p:cNvGrpSpPr/>
                <p:nvPr/>
              </p:nvGrpSpPr>
              <p:grpSpPr>
                <a:xfrm>
                  <a:off x="2879812" y="915566"/>
                  <a:ext cx="5328592" cy="252000"/>
                  <a:chOff x="2879812" y="915566"/>
                  <a:chExt cx="5328592" cy="252000"/>
                </a:xfrm>
              </p:grpSpPr>
              <p:sp>
                <p:nvSpPr>
                  <p:cNvPr id="25" name="Oval 24">
                    <a:extLst>
                      <a:ext uri="{FF2B5EF4-FFF2-40B4-BE49-F238E27FC236}">
                        <a16:creationId xmlns:a16="http://schemas.microsoft.com/office/drawing/2014/main" id="{E7ED5E94-2304-4552-BA17-482110823E77}"/>
                      </a:ext>
                    </a:extLst>
                  </p:cNvPr>
                  <p:cNvSpPr/>
                  <p:nvPr/>
                </p:nvSpPr>
                <p:spPr>
                  <a:xfrm>
                    <a:off x="2879812"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a:extLst>
                      <a:ext uri="{FF2B5EF4-FFF2-40B4-BE49-F238E27FC236}">
                        <a16:creationId xmlns:a16="http://schemas.microsoft.com/office/drawing/2014/main" id="{A2981464-84ED-4791-987D-B0FFEAFE4BDB}"/>
                      </a:ext>
                    </a:extLst>
                  </p:cNvPr>
                  <p:cNvSpPr/>
                  <p:nvPr/>
                </p:nvSpPr>
                <p:spPr>
                  <a:xfrm>
                    <a:off x="3217196"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Oval 26">
                    <a:extLst>
                      <a:ext uri="{FF2B5EF4-FFF2-40B4-BE49-F238E27FC236}">
                        <a16:creationId xmlns:a16="http://schemas.microsoft.com/office/drawing/2014/main" id="{7E5E5FCF-7AF1-4D69-AD4E-031FA79144F4}"/>
                      </a:ext>
                    </a:extLst>
                  </p:cNvPr>
                  <p:cNvSpPr/>
                  <p:nvPr/>
                </p:nvSpPr>
                <p:spPr>
                  <a:xfrm>
                    <a:off x="3585620"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Oval 27">
                    <a:extLst>
                      <a:ext uri="{FF2B5EF4-FFF2-40B4-BE49-F238E27FC236}">
                        <a16:creationId xmlns:a16="http://schemas.microsoft.com/office/drawing/2014/main" id="{960349D4-5E9A-40DF-A99E-6EA4EF5EA9B5}"/>
                      </a:ext>
                    </a:extLst>
                  </p:cNvPr>
                  <p:cNvSpPr/>
                  <p:nvPr/>
                </p:nvSpPr>
                <p:spPr>
                  <a:xfrm>
                    <a:off x="3954044"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Oval 29">
                    <a:extLst>
                      <a:ext uri="{FF2B5EF4-FFF2-40B4-BE49-F238E27FC236}">
                        <a16:creationId xmlns:a16="http://schemas.microsoft.com/office/drawing/2014/main" id="{89C0AF70-D5D0-4CB3-B0E7-C9457FEB9AB8}"/>
                      </a:ext>
                    </a:extLst>
                  </p:cNvPr>
                  <p:cNvSpPr/>
                  <p:nvPr/>
                </p:nvSpPr>
                <p:spPr>
                  <a:xfrm>
                    <a:off x="4322468"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Oval 30">
                    <a:extLst>
                      <a:ext uri="{FF2B5EF4-FFF2-40B4-BE49-F238E27FC236}">
                        <a16:creationId xmlns:a16="http://schemas.microsoft.com/office/drawing/2014/main" id="{6D6B3027-218C-4798-A4DA-DF7F623F6924}"/>
                      </a:ext>
                    </a:extLst>
                  </p:cNvPr>
                  <p:cNvSpPr/>
                  <p:nvPr/>
                </p:nvSpPr>
                <p:spPr>
                  <a:xfrm>
                    <a:off x="4690892"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Oval 31">
                    <a:extLst>
                      <a:ext uri="{FF2B5EF4-FFF2-40B4-BE49-F238E27FC236}">
                        <a16:creationId xmlns:a16="http://schemas.microsoft.com/office/drawing/2014/main" id="{EA2ACBCE-6262-49F7-AF96-682E8C548868}"/>
                      </a:ext>
                    </a:extLst>
                  </p:cNvPr>
                  <p:cNvSpPr/>
                  <p:nvPr/>
                </p:nvSpPr>
                <p:spPr>
                  <a:xfrm>
                    <a:off x="5059316"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Oval 32">
                    <a:extLst>
                      <a:ext uri="{FF2B5EF4-FFF2-40B4-BE49-F238E27FC236}">
                        <a16:creationId xmlns:a16="http://schemas.microsoft.com/office/drawing/2014/main" id="{F8BBEDCF-64C1-4665-B023-458F27DC52C1}"/>
                      </a:ext>
                    </a:extLst>
                  </p:cNvPr>
                  <p:cNvSpPr/>
                  <p:nvPr/>
                </p:nvSpPr>
                <p:spPr>
                  <a:xfrm>
                    <a:off x="5427740"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a:extLst>
                      <a:ext uri="{FF2B5EF4-FFF2-40B4-BE49-F238E27FC236}">
                        <a16:creationId xmlns:a16="http://schemas.microsoft.com/office/drawing/2014/main" id="{C1BB4C84-F93B-46AC-9765-3DA27DAF6079}"/>
                      </a:ext>
                    </a:extLst>
                  </p:cNvPr>
                  <p:cNvSpPr/>
                  <p:nvPr/>
                </p:nvSpPr>
                <p:spPr>
                  <a:xfrm>
                    <a:off x="5796164"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Oval 34">
                    <a:extLst>
                      <a:ext uri="{FF2B5EF4-FFF2-40B4-BE49-F238E27FC236}">
                        <a16:creationId xmlns:a16="http://schemas.microsoft.com/office/drawing/2014/main" id="{C66D2D65-43EB-44FB-8BC8-FAEE03B09505}"/>
                      </a:ext>
                    </a:extLst>
                  </p:cNvPr>
                  <p:cNvSpPr/>
                  <p:nvPr/>
                </p:nvSpPr>
                <p:spPr>
                  <a:xfrm>
                    <a:off x="6131052"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Oval 35">
                    <a:extLst>
                      <a:ext uri="{FF2B5EF4-FFF2-40B4-BE49-F238E27FC236}">
                        <a16:creationId xmlns:a16="http://schemas.microsoft.com/office/drawing/2014/main" id="{5BF25BE7-CF4D-4677-B3F6-9AA2BF3EF1FF}"/>
                      </a:ext>
                    </a:extLst>
                  </p:cNvPr>
                  <p:cNvSpPr/>
                  <p:nvPr/>
                </p:nvSpPr>
                <p:spPr>
                  <a:xfrm>
                    <a:off x="6499476"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Oval 36">
                    <a:extLst>
                      <a:ext uri="{FF2B5EF4-FFF2-40B4-BE49-F238E27FC236}">
                        <a16:creationId xmlns:a16="http://schemas.microsoft.com/office/drawing/2014/main" id="{01E48886-ADFA-45B4-B76A-93794E450828}"/>
                      </a:ext>
                    </a:extLst>
                  </p:cNvPr>
                  <p:cNvSpPr/>
                  <p:nvPr/>
                </p:nvSpPr>
                <p:spPr>
                  <a:xfrm>
                    <a:off x="6867900"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Oval 37">
                    <a:extLst>
                      <a:ext uri="{FF2B5EF4-FFF2-40B4-BE49-F238E27FC236}">
                        <a16:creationId xmlns:a16="http://schemas.microsoft.com/office/drawing/2014/main" id="{6D6800DE-7083-45F4-91BA-85B4B437F446}"/>
                      </a:ext>
                    </a:extLst>
                  </p:cNvPr>
                  <p:cNvSpPr/>
                  <p:nvPr/>
                </p:nvSpPr>
                <p:spPr>
                  <a:xfrm>
                    <a:off x="7236324"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a:extLst>
                      <a:ext uri="{FF2B5EF4-FFF2-40B4-BE49-F238E27FC236}">
                        <a16:creationId xmlns:a16="http://schemas.microsoft.com/office/drawing/2014/main" id="{A2A120C7-5A27-4F72-B9F1-353FD6A10BF7}"/>
                      </a:ext>
                    </a:extLst>
                  </p:cNvPr>
                  <p:cNvSpPr/>
                  <p:nvPr/>
                </p:nvSpPr>
                <p:spPr>
                  <a:xfrm>
                    <a:off x="7587980"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 40">
                    <a:extLst>
                      <a:ext uri="{FF2B5EF4-FFF2-40B4-BE49-F238E27FC236}">
                        <a16:creationId xmlns:a16="http://schemas.microsoft.com/office/drawing/2014/main" id="{0EFA9457-5114-44EF-8A17-727C63BAC209}"/>
                      </a:ext>
                    </a:extLst>
                  </p:cNvPr>
                  <p:cNvSpPr/>
                  <p:nvPr/>
                </p:nvSpPr>
                <p:spPr>
                  <a:xfrm>
                    <a:off x="7956404"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grpSp>
      </p:grpSp>
      <p:grpSp>
        <p:nvGrpSpPr>
          <p:cNvPr id="67" name="Group 66">
            <a:extLst>
              <a:ext uri="{FF2B5EF4-FFF2-40B4-BE49-F238E27FC236}">
                <a16:creationId xmlns:a16="http://schemas.microsoft.com/office/drawing/2014/main" id="{362122FF-1DC9-49A6-B5E3-5BA61B6AC458}"/>
              </a:ext>
            </a:extLst>
          </p:cNvPr>
          <p:cNvGrpSpPr/>
          <p:nvPr/>
        </p:nvGrpSpPr>
        <p:grpSpPr>
          <a:xfrm>
            <a:off x="2478501" y="4138738"/>
            <a:ext cx="513064" cy="489708"/>
            <a:chOff x="1351392" y="4270250"/>
            <a:chExt cx="448256" cy="425692"/>
          </a:xfrm>
        </p:grpSpPr>
        <p:sp>
          <p:nvSpPr>
            <p:cNvPr id="68" name="Oval 67">
              <a:extLst>
                <a:ext uri="{FF2B5EF4-FFF2-40B4-BE49-F238E27FC236}">
                  <a16:creationId xmlns:a16="http://schemas.microsoft.com/office/drawing/2014/main" id="{489BBEAD-43D1-4FDF-8DF9-2D1741EDE0F4}"/>
                </a:ext>
              </a:extLst>
            </p:cNvPr>
            <p:cNvSpPr/>
            <p:nvPr/>
          </p:nvSpPr>
          <p:spPr>
            <a:xfrm>
              <a:off x="1351392" y="4270250"/>
              <a:ext cx="396000" cy="396000"/>
            </a:xfrm>
            <a:prstGeom prst="ellipse">
              <a:avLst/>
            </a:prstGeom>
            <a:solidFill>
              <a:srgbClr val="21596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Oval 68">
              <a:extLst>
                <a:ext uri="{FF2B5EF4-FFF2-40B4-BE49-F238E27FC236}">
                  <a16:creationId xmlns:a16="http://schemas.microsoft.com/office/drawing/2014/main" id="{B181247A-C65E-4000-A909-2FB7C3525CFB}"/>
                </a:ext>
              </a:extLst>
            </p:cNvPr>
            <p:cNvSpPr/>
            <p:nvPr/>
          </p:nvSpPr>
          <p:spPr>
            <a:xfrm>
              <a:off x="1403648"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0" name="Group 69">
            <a:extLst>
              <a:ext uri="{FF2B5EF4-FFF2-40B4-BE49-F238E27FC236}">
                <a16:creationId xmlns:a16="http://schemas.microsoft.com/office/drawing/2014/main" id="{BEC6C1FF-700D-4C4E-841C-B1CA28CEA4A7}"/>
              </a:ext>
            </a:extLst>
          </p:cNvPr>
          <p:cNvGrpSpPr/>
          <p:nvPr/>
        </p:nvGrpSpPr>
        <p:grpSpPr>
          <a:xfrm>
            <a:off x="2990469" y="4138738"/>
            <a:ext cx="513064" cy="489708"/>
            <a:chOff x="1863360" y="4270250"/>
            <a:chExt cx="448256" cy="425692"/>
          </a:xfrm>
        </p:grpSpPr>
        <p:sp>
          <p:nvSpPr>
            <p:cNvPr id="71" name="Oval 70">
              <a:extLst>
                <a:ext uri="{FF2B5EF4-FFF2-40B4-BE49-F238E27FC236}">
                  <a16:creationId xmlns:a16="http://schemas.microsoft.com/office/drawing/2014/main" id="{B797179E-8856-410D-92B0-14F2B000638D}"/>
                </a:ext>
              </a:extLst>
            </p:cNvPr>
            <p:cNvSpPr/>
            <p:nvPr/>
          </p:nvSpPr>
          <p:spPr>
            <a:xfrm>
              <a:off x="1863360" y="4270250"/>
              <a:ext cx="396000" cy="396000"/>
            </a:xfrm>
            <a:prstGeom prst="ellipse">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Oval 71">
              <a:extLst>
                <a:ext uri="{FF2B5EF4-FFF2-40B4-BE49-F238E27FC236}">
                  <a16:creationId xmlns:a16="http://schemas.microsoft.com/office/drawing/2014/main" id="{D961CE8B-AC8E-479B-900F-7C7D11D809CC}"/>
                </a:ext>
              </a:extLst>
            </p:cNvPr>
            <p:cNvSpPr/>
            <p:nvPr/>
          </p:nvSpPr>
          <p:spPr>
            <a:xfrm>
              <a:off x="1915616"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3" name="Group 72">
            <a:extLst>
              <a:ext uri="{FF2B5EF4-FFF2-40B4-BE49-F238E27FC236}">
                <a16:creationId xmlns:a16="http://schemas.microsoft.com/office/drawing/2014/main" id="{84FCA4EA-7612-437D-9173-00E371D2FCE6}"/>
              </a:ext>
            </a:extLst>
          </p:cNvPr>
          <p:cNvGrpSpPr/>
          <p:nvPr/>
        </p:nvGrpSpPr>
        <p:grpSpPr>
          <a:xfrm>
            <a:off x="3466861" y="4138738"/>
            <a:ext cx="513064" cy="489708"/>
            <a:chOff x="2339752" y="4270250"/>
            <a:chExt cx="448256" cy="425692"/>
          </a:xfrm>
        </p:grpSpPr>
        <p:sp>
          <p:nvSpPr>
            <p:cNvPr id="74" name="Oval 73">
              <a:extLst>
                <a:ext uri="{FF2B5EF4-FFF2-40B4-BE49-F238E27FC236}">
                  <a16:creationId xmlns:a16="http://schemas.microsoft.com/office/drawing/2014/main" id="{685383B3-4060-45DF-B25E-6FE49A88AB81}"/>
                </a:ext>
              </a:extLst>
            </p:cNvPr>
            <p:cNvSpPr/>
            <p:nvPr/>
          </p:nvSpPr>
          <p:spPr>
            <a:xfrm>
              <a:off x="2339752" y="4270250"/>
              <a:ext cx="396000" cy="396000"/>
            </a:xfrm>
            <a:prstGeom prst="ellipse">
              <a:avLst/>
            </a:prstGeom>
            <a:solidFill>
              <a:schemeClr val="bg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Oval 74">
              <a:extLst>
                <a:ext uri="{FF2B5EF4-FFF2-40B4-BE49-F238E27FC236}">
                  <a16:creationId xmlns:a16="http://schemas.microsoft.com/office/drawing/2014/main" id="{A11A5DC3-DE37-40B6-8DAA-824DAAA92FF4}"/>
                </a:ext>
              </a:extLst>
            </p:cNvPr>
            <p:cNvSpPr/>
            <p:nvPr/>
          </p:nvSpPr>
          <p:spPr>
            <a:xfrm>
              <a:off x="2392008"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6" name="TextBox 75">
            <a:extLst>
              <a:ext uri="{FF2B5EF4-FFF2-40B4-BE49-F238E27FC236}">
                <a16:creationId xmlns:a16="http://schemas.microsoft.com/office/drawing/2014/main" id="{E4D4F807-98FB-40C4-8C04-6A7D42E93F4D}"/>
              </a:ext>
            </a:extLst>
          </p:cNvPr>
          <p:cNvSpPr txBox="1"/>
          <p:nvPr/>
        </p:nvSpPr>
        <p:spPr>
          <a:xfrm>
            <a:off x="2146141" y="1651329"/>
            <a:ext cx="5149339" cy="2554545"/>
          </a:xfrm>
          <a:prstGeom prst="rect">
            <a:avLst/>
          </a:prstGeom>
        </p:spPr>
        <p:txBody>
          <a:bodyPr wrap="square">
            <a:spAutoFit/>
          </a:bodyPr>
          <a:lstStyle>
            <a:defPPr marR="0" lvl="0" algn="l" rtl="0">
              <a:lnSpc>
                <a:spcPct val="100000"/>
              </a:lnSpc>
              <a:spcBef>
                <a:spcPts val="0"/>
              </a:spcBef>
              <a:spcAft>
                <a:spcPts val="0"/>
              </a:spcAft>
            </a:defPPr>
            <a:lvl1pPr algn="just">
              <a:defRPr sz="2800" b="1">
                <a:latin typeface="+mj-lt"/>
              </a:defRPr>
            </a:lvl1pPr>
          </a:lstStyle>
          <a:p>
            <a:r>
              <a:rPr lang="vi-VN" sz="3200">
                <a:solidFill>
                  <a:srgbClr val="5A3015"/>
                </a:solidFill>
              </a:rPr>
              <a:t>Bộ sưu tập </a:t>
            </a:r>
            <a:r>
              <a:rPr lang="vi-VN" sz="3200">
                <a:solidFill>
                  <a:schemeClr val="accent6">
                    <a:lumMod val="75000"/>
                    <a:lumOff val="25000"/>
                  </a:schemeClr>
                </a:solidFill>
              </a:rPr>
              <a:t>trống đồng Đông Sơn</a:t>
            </a:r>
            <a:r>
              <a:rPr lang="vi-VN" sz="3200">
                <a:solidFill>
                  <a:srgbClr val="5A3015"/>
                </a:solidFill>
              </a:rPr>
              <a:t> rất phong phú, đa dạng với hoa văn đặc sắc, là niềm tự hào của người Việt Nam chúng ta.</a:t>
            </a:r>
            <a:endParaRPr lang="en-US" sz="3200">
              <a:solidFill>
                <a:srgbClr val="5A3015"/>
              </a:solidFill>
            </a:endParaRPr>
          </a:p>
        </p:txBody>
      </p:sp>
      <p:pic>
        <p:nvPicPr>
          <p:cNvPr id="77" name="Picture 76">
            <a:extLst>
              <a:ext uri="{FF2B5EF4-FFF2-40B4-BE49-F238E27FC236}">
                <a16:creationId xmlns:a16="http://schemas.microsoft.com/office/drawing/2014/main" id="{CA6404D1-5EAD-4E85-AD70-FFB12C2F3673}"/>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356064" y="-7199"/>
            <a:ext cx="6733287" cy="1370281"/>
          </a:xfrm>
          <a:prstGeom prst="rect">
            <a:avLst/>
          </a:prstGeom>
        </p:spPr>
      </p:pic>
      <p:sp>
        <p:nvSpPr>
          <p:cNvPr id="78" name="TextBox 77">
            <a:extLst>
              <a:ext uri="{FF2B5EF4-FFF2-40B4-BE49-F238E27FC236}">
                <a16:creationId xmlns:a16="http://schemas.microsoft.com/office/drawing/2014/main" id="{FE2B132F-7436-4AB5-A25E-90A34F5AD8A0}"/>
              </a:ext>
            </a:extLst>
          </p:cNvPr>
          <p:cNvSpPr txBox="1"/>
          <p:nvPr/>
        </p:nvSpPr>
        <p:spPr>
          <a:xfrm>
            <a:off x="1650326" y="174333"/>
            <a:ext cx="5915402" cy="923330"/>
          </a:xfrm>
          <a:custGeom>
            <a:avLst/>
            <a:gdLst>
              <a:gd name="connsiteX0" fmla="*/ 0 w 5915402"/>
              <a:gd name="connsiteY0" fmla="*/ 0 h 923330"/>
              <a:gd name="connsiteX1" fmla="*/ 5915402 w 5915402"/>
              <a:gd name="connsiteY1" fmla="*/ 0 h 923330"/>
              <a:gd name="connsiteX2" fmla="*/ 5915402 w 5915402"/>
              <a:gd name="connsiteY2" fmla="*/ 923330 h 923330"/>
              <a:gd name="connsiteX3" fmla="*/ 0 w 5915402"/>
              <a:gd name="connsiteY3" fmla="*/ 923330 h 923330"/>
              <a:gd name="connsiteX4" fmla="*/ 0 w 5915402"/>
              <a:gd name="connsiteY4" fmla="*/ 0 h 923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5402" h="923330" extrusionOk="0">
                <a:moveTo>
                  <a:pt x="0" y="0"/>
                </a:moveTo>
                <a:cubicBezTo>
                  <a:pt x="2503587" y="149633"/>
                  <a:pt x="3603888" y="-99394"/>
                  <a:pt x="5915402" y="0"/>
                </a:cubicBezTo>
                <a:cubicBezTo>
                  <a:pt x="5933174" y="316783"/>
                  <a:pt x="5875534" y="678492"/>
                  <a:pt x="5915402" y="923330"/>
                </a:cubicBezTo>
                <a:cubicBezTo>
                  <a:pt x="5115446" y="775071"/>
                  <a:pt x="1907170" y="1008980"/>
                  <a:pt x="0" y="923330"/>
                </a:cubicBezTo>
                <a:cubicBezTo>
                  <a:pt x="-67673" y="576683"/>
                  <a:pt x="19127" y="335428"/>
                  <a:pt x="0" y="0"/>
                </a:cubicBezTo>
                <a:close/>
              </a:path>
            </a:pathLst>
          </a:custGeom>
          <a:noFill/>
          <a:ln w="38100">
            <a:noFill/>
            <a:extLst>
              <a:ext uri="{C807C97D-BFC1-408E-A445-0C87EB9F89A2}">
                <ask:lineSketchStyleProps xmlns:ask="http://schemas.microsoft.com/office/drawing/2018/sketchyshapes" sd="1828524347">
                  <a:prstGeom prst="rect">
                    <a:avLst/>
                  </a:prstGeom>
                  <ask:type>
                    <ask:lineSketchCurved/>
                  </ask:type>
                </ask:lineSketchStyleProps>
              </a:ext>
            </a:extLst>
          </a:ln>
        </p:spPr>
        <p:txBody>
          <a:bodyPr wrap="none" rtlCol="0">
            <a:spAutoFit/>
          </a:bodyPr>
          <a:lstStyle/>
          <a:p>
            <a:r>
              <a:rPr lang="en-US" sz="5400">
                <a:ln w="19050">
                  <a:solidFill>
                    <a:srgbClr val="FFDC69"/>
                  </a:solidFill>
                </a:ln>
                <a:solidFill>
                  <a:schemeClr val="accent1">
                    <a:lumMod val="25000"/>
                  </a:schemeClr>
                </a:solidFill>
                <a:effectLst>
                  <a:outerShdw blurRad="12700" dist="25400" sx="101000" sy="101000" algn="tl">
                    <a:srgbClr val="EEBE65">
                      <a:alpha val="93000"/>
                    </a:srgbClr>
                  </a:outerShdw>
                </a:effectLst>
                <a:latin typeface="UTM Davida" panose="02040603050506020204" pitchFamily="18" charset="0"/>
              </a:rPr>
              <a:t>Nội dung bài đọc</a:t>
            </a:r>
          </a:p>
        </p:txBody>
      </p:sp>
      <p:pic>
        <p:nvPicPr>
          <p:cNvPr id="79" name="Picture 78" descr="Text&#10;&#10;Description automatically generated">
            <a:extLst>
              <a:ext uri="{FF2B5EF4-FFF2-40B4-BE49-F238E27FC236}">
                <a16:creationId xmlns:a16="http://schemas.microsoft.com/office/drawing/2014/main" id="{B9A952CB-4CA9-43E0-8C65-75138B9656C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203942" y="498354"/>
            <a:ext cx="1652218" cy="827723"/>
          </a:xfrm>
          <a:prstGeom prst="rect">
            <a:avLst/>
          </a:prstGeom>
        </p:spPr>
      </p:pic>
      <p:pic>
        <p:nvPicPr>
          <p:cNvPr id="80" name="Picture 79" descr="Text&#10;&#10;Description automatically generated">
            <a:extLst>
              <a:ext uri="{FF2B5EF4-FFF2-40B4-BE49-F238E27FC236}">
                <a16:creationId xmlns:a16="http://schemas.microsoft.com/office/drawing/2014/main" id="{0D6EFFFF-8165-4EE8-AB42-A661E5840333}"/>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10468392" y="498354"/>
            <a:ext cx="1726084" cy="864728"/>
          </a:xfrm>
          <a:prstGeom prst="rect">
            <a:avLst/>
          </a:prstGeom>
        </p:spPr>
      </p:pic>
    </p:spTree>
    <p:extLst>
      <p:ext uri="{BB962C8B-B14F-4D97-AF65-F5344CB8AC3E}">
        <p14:creationId xmlns:p14="http://schemas.microsoft.com/office/powerpoint/2010/main" val="42701145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1+#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000" fill="hold"/>
                                        <p:tgtEl>
                                          <p:spTgt spid="29"/>
                                        </p:tgtEl>
                                        <p:attrNameLst>
                                          <p:attrName>ppt_x</p:attrName>
                                        </p:attrNameLst>
                                      </p:cBhvr>
                                      <p:tavLst>
                                        <p:tav tm="0">
                                          <p:val>
                                            <p:strVal val="0-#ppt_w/2"/>
                                          </p:val>
                                        </p:tav>
                                        <p:tav tm="100000">
                                          <p:val>
                                            <p:strVal val="#ppt_x"/>
                                          </p:val>
                                        </p:tav>
                                      </p:tavLst>
                                    </p:anim>
                                    <p:anim calcmode="lin" valueType="num">
                                      <p:cBhvr additive="base">
                                        <p:cTn id="12"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3.88889E-6 -4.19753E-6 L -1.12396 -4.19753E-6 " pathEditMode="relative" rAng="0" ptsTypes="AA">
                                      <p:cBhvr>
                                        <p:cTn id="16" dur="2000" fill="hold"/>
                                        <p:tgtEl>
                                          <p:spTgt spid="80"/>
                                        </p:tgtEl>
                                        <p:attrNameLst>
                                          <p:attrName>ppt_x</p:attrName>
                                          <p:attrName>ppt_y</p:attrName>
                                        </p:attrNameLst>
                                      </p:cBhvr>
                                      <p:rCtr x="-56198" y="0"/>
                                    </p:animMotion>
                                  </p:childTnLst>
                                </p:cTn>
                              </p:par>
                              <p:par>
                                <p:cTn id="17" presetID="42" presetClass="path" presetSubtype="0" accel="50000" decel="50000" fill="hold" nodeType="withEffect">
                                  <p:stCondLst>
                                    <p:cond delay="0"/>
                                  </p:stCondLst>
                                  <p:childTnLst>
                                    <p:animMotion origin="layout" path="M 8.33333E-7 -4.93827E-7 L 1.26337 0.01914 " pathEditMode="relative" rAng="0" ptsTypes="AA">
                                      <p:cBhvr>
                                        <p:cTn id="18" dur="2000" fill="hold"/>
                                        <p:tgtEl>
                                          <p:spTgt spid="79"/>
                                        </p:tgtEl>
                                        <p:attrNameLst>
                                          <p:attrName>ppt_x</p:attrName>
                                          <p:attrName>ppt_y</p:attrName>
                                        </p:attrNameLst>
                                      </p:cBhvr>
                                      <p:rCtr x="63160" y="957"/>
                                    </p:animMotion>
                                  </p:childTnLst>
                                </p:cTn>
                              </p:par>
                              <p:par>
                                <p:cTn id="19" presetID="6" presetClass="entr" presetSubtype="32" fill="hold" grpId="0" nodeType="withEffect">
                                  <p:stCondLst>
                                    <p:cond delay="1000"/>
                                  </p:stCondLst>
                                  <p:childTnLst>
                                    <p:set>
                                      <p:cBhvr>
                                        <p:cTn id="20" dur="1" fill="hold">
                                          <p:stCondLst>
                                            <p:cond delay="0"/>
                                          </p:stCondLst>
                                        </p:cTn>
                                        <p:tgtEl>
                                          <p:spTgt spid="78"/>
                                        </p:tgtEl>
                                        <p:attrNameLst>
                                          <p:attrName>style.visibility</p:attrName>
                                        </p:attrNameLst>
                                      </p:cBhvr>
                                      <p:to>
                                        <p:strVal val="visible"/>
                                      </p:to>
                                    </p:set>
                                    <p:animEffect transition="in" filter="circle(out)">
                                      <p:cBhvr>
                                        <p:cTn id="21" dur="1000"/>
                                        <p:tgtEl>
                                          <p:spTgt spid="78"/>
                                        </p:tgtEl>
                                      </p:cBhvr>
                                    </p:animEffect>
                                  </p:childTnLst>
                                </p:cTn>
                              </p:par>
                              <p:par>
                                <p:cTn id="22" presetID="16" presetClass="entr" presetSubtype="42" fill="hold" nodeType="withEffect">
                                  <p:stCondLst>
                                    <p:cond delay="1000"/>
                                  </p:stCondLst>
                                  <p:childTnLst>
                                    <p:set>
                                      <p:cBhvr>
                                        <p:cTn id="23" dur="1" fill="hold">
                                          <p:stCondLst>
                                            <p:cond delay="0"/>
                                          </p:stCondLst>
                                        </p:cTn>
                                        <p:tgtEl>
                                          <p:spTgt spid="77"/>
                                        </p:tgtEl>
                                        <p:attrNameLst>
                                          <p:attrName>style.visibility</p:attrName>
                                        </p:attrNameLst>
                                      </p:cBhvr>
                                      <p:to>
                                        <p:strVal val="visible"/>
                                      </p:to>
                                    </p:set>
                                    <p:animEffect transition="in" filter="barn(outHorizontal)">
                                      <p:cBhvr>
                                        <p:cTn id="24" dur="500"/>
                                        <p:tgtEl>
                                          <p:spTgt spid="77"/>
                                        </p:tgtEl>
                                      </p:cBhvr>
                                    </p:animEffect>
                                  </p:childTnLst>
                                </p:cTn>
                              </p:par>
                            </p:childTnLst>
                          </p:cTn>
                        </p:par>
                      </p:childTnLst>
                    </p:cTn>
                  </p:par>
                  <p:par>
                    <p:cTn id="25" fill="hold">
                      <p:stCondLst>
                        <p:cond delay="indefinite"/>
                      </p:stCondLst>
                      <p:childTnLst>
                        <p:par>
                          <p:cTn id="26" fill="hold">
                            <p:stCondLst>
                              <p:cond delay="0"/>
                            </p:stCondLst>
                            <p:childTnLst>
                              <p:par>
                                <p:cTn id="27" presetID="50" presetClass="entr" presetSubtype="0" decel="10000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1000" fill="hold"/>
                                        <p:tgtEl>
                                          <p:spTgt spid="16"/>
                                        </p:tgtEl>
                                        <p:attrNameLst>
                                          <p:attrName>ppt_w</p:attrName>
                                        </p:attrNameLst>
                                      </p:cBhvr>
                                      <p:tavLst>
                                        <p:tav tm="0">
                                          <p:val>
                                            <p:strVal val="#ppt_w+.3"/>
                                          </p:val>
                                        </p:tav>
                                        <p:tav tm="100000">
                                          <p:val>
                                            <p:strVal val="#ppt_w"/>
                                          </p:val>
                                        </p:tav>
                                      </p:tavLst>
                                    </p:anim>
                                    <p:anim calcmode="lin" valueType="num">
                                      <p:cBhvr>
                                        <p:cTn id="30" dur="1000" fill="hold"/>
                                        <p:tgtEl>
                                          <p:spTgt spid="16"/>
                                        </p:tgtEl>
                                        <p:attrNameLst>
                                          <p:attrName>ppt_h</p:attrName>
                                        </p:attrNameLst>
                                      </p:cBhvr>
                                      <p:tavLst>
                                        <p:tav tm="0">
                                          <p:val>
                                            <p:strVal val="#ppt_h"/>
                                          </p:val>
                                        </p:tav>
                                        <p:tav tm="100000">
                                          <p:val>
                                            <p:strVal val="#ppt_h"/>
                                          </p:val>
                                        </p:tav>
                                      </p:tavLst>
                                    </p:anim>
                                    <p:animEffect transition="in" filter="fade">
                                      <p:cBhvr>
                                        <p:cTn id="31" dur="1000"/>
                                        <p:tgtEl>
                                          <p:spTgt spid="16"/>
                                        </p:tgtEl>
                                      </p:cBhvr>
                                    </p:animEffect>
                                  </p:childTnLst>
                                </p:cTn>
                              </p:par>
                            </p:childTnLst>
                          </p:cTn>
                        </p:par>
                        <p:par>
                          <p:cTn id="32" fill="hold">
                            <p:stCondLst>
                              <p:cond delay="1000"/>
                            </p:stCondLst>
                            <p:childTnLst>
                              <p:par>
                                <p:cTn id="33" presetID="14" presetClass="entr" presetSubtype="10" fill="hold" grpId="0" nodeType="afterEffect">
                                  <p:stCondLst>
                                    <p:cond delay="0"/>
                                  </p:stCondLst>
                                  <p:childTnLst>
                                    <p:set>
                                      <p:cBhvr>
                                        <p:cTn id="34" dur="1" fill="hold">
                                          <p:stCondLst>
                                            <p:cond delay="0"/>
                                          </p:stCondLst>
                                        </p:cTn>
                                        <p:tgtEl>
                                          <p:spTgt spid="76"/>
                                        </p:tgtEl>
                                        <p:attrNameLst>
                                          <p:attrName>style.visibility</p:attrName>
                                        </p:attrNameLst>
                                      </p:cBhvr>
                                      <p:to>
                                        <p:strVal val="visible"/>
                                      </p:to>
                                    </p:set>
                                    <p:animEffect transition="in" filter="randombar(horizontal)">
                                      <p:cBhvr>
                                        <p:cTn id="35" dur="750"/>
                                        <p:tgtEl>
                                          <p:spTgt spid="76"/>
                                        </p:tgtEl>
                                      </p:cBhvr>
                                    </p:animEffect>
                                  </p:childTnLst>
                                </p:cTn>
                              </p:par>
                              <p:par>
                                <p:cTn id="36" presetID="53" presetClass="entr" presetSubtype="16" repeatCount="indefinite" fill="hold" nodeType="withEffect">
                                  <p:stCondLst>
                                    <p:cond delay="0"/>
                                  </p:stCondLst>
                                  <p:childTnLst>
                                    <p:set>
                                      <p:cBhvr>
                                        <p:cTn id="37" dur="1" fill="hold">
                                          <p:stCondLst>
                                            <p:cond delay="0"/>
                                          </p:stCondLst>
                                        </p:cTn>
                                        <p:tgtEl>
                                          <p:spTgt spid="67"/>
                                        </p:tgtEl>
                                        <p:attrNameLst>
                                          <p:attrName>style.visibility</p:attrName>
                                        </p:attrNameLst>
                                      </p:cBhvr>
                                      <p:to>
                                        <p:strVal val="visible"/>
                                      </p:to>
                                    </p:set>
                                    <p:anim calcmode="lin" valueType="num">
                                      <p:cBhvr>
                                        <p:cTn id="38" dur="750" fill="hold"/>
                                        <p:tgtEl>
                                          <p:spTgt spid="67"/>
                                        </p:tgtEl>
                                        <p:attrNameLst>
                                          <p:attrName>ppt_w</p:attrName>
                                        </p:attrNameLst>
                                      </p:cBhvr>
                                      <p:tavLst>
                                        <p:tav tm="0">
                                          <p:val>
                                            <p:fltVal val="0"/>
                                          </p:val>
                                        </p:tav>
                                        <p:tav tm="100000">
                                          <p:val>
                                            <p:strVal val="#ppt_w"/>
                                          </p:val>
                                        </p:tav>
                                      </p:tavLst>
                                    </p:anim>
                                    <p:anim calcmode="lin" valueType="num">
                                      <p:cBhvr>
                                        <p:cTn id="39" dur="750" fill="hold"/>
                                        <p:tgtEl>
                                          <p:spTgt spid="67"/>
                                        </p:tgtEl>
                                        <p:attrNameLst>
                                          <p:attrName>ppt_h</p:attrName>
                                        </p:attrNameLst>
                                      </p:cBhvr>
                                      <p:tavLst>
                                        <p:tav tm="0">
                                          <p:val>
                                            <p:fltVal val="0"/>
                                          </p:val>
                                        </p:tav>
                                        <p:tav tm="100000">
                                          <p:val>
                                            <p:strVal val="#ppt_h"/>
                                          </p:val>
                                        </p:tav>
                                      </p:tavLst>
                                    </p:anim>
                                    <p:animEffect transition="in" filter="fade">
                                      <p:cBhvr>
                                        <p:cTn id="40" dur="750"/>
                                        <p:tgtEl>
                                          <p:spTgt spid="67"/>
                                        </p:tgtEl>
                                      </p:cBhvr>
                                    </p:animEffect>
                                  </p:childTnLst>
                                </p:cTn>
                              </p:par>
                              <p:par>
                                <p:cTn id="41" presetID="53" presetClass="entr" presetSubtype="16" repeatCount="indefinite" fill="hold" nodeType="withEffect">
                                  <p:stCondLst>
                                    <p:cond delay="500"/>
                                  </p:stCondLst>
                                  <p:childTnLst>
                                    <p:set>
                                      <p:cBhvr>
                                        <p:cTn id="42" dur="1" fill="hold">
                                          <p:stCondLst>
                                            <p:cond delay="0"/>
                                          </p:stCondLst>
                                        </p:cTn>
                                        <p:tgtEl>
                                          <p:spTgt spid="70"/>
                                        </p:tgtEl>
                                        <p:attrNameLst>
                                          <p:attrName>style.visibility</p:attrName>
                                        </p:attrNameLst>
                                      </p:cBhvr>
                                      <p:to>
                                        <p:strVal val="visible"/>
                                      </p:to>
                                    </p:set>
                                    <p:anim calcmode="lin" valueType="num">
                                      <p:cBhvr>
                                        <p:cTn id="43" dur="750" fill="hold"/>
                                        <p:tgtEl>
                                          <p:spTgt spid="70"/>
                                        </p:tgtEl>
                                        <p:attrNameLst>
                                          <p:attrName>ppt_w</p:attrName>
                                        </p:attrNameLst>
                                      </p:cBhvr>
                                      <p:tavLst>
                                        <p:tav tm="0">
                                          <p:val>
                                            <p:fltVal val="0"/>
                                          </p:val>
                                        </p:tav>
                                        <p:tav tm="100000">
                                          <p:val>
                                            <p:strVal val="#ppt_w"/>
                                          </p:val>
                                        </p:tav>
                                      </p:tavLst>
                                    </p:anim>
                                    <p:anim calcmode="lin" valueType="num">
                                      <p:cBhvr>
                                        <p:cTn id="44" dur="750" fill="hold"/>
                                        <p:tgtEl>
                                          <p:spTgt spid="70"/>
                                        </p:tgtEl>
                                        <p:attrNameLst>
                                          <p:attrName>ppt_h</p:attrName>
                                        </p:attrNameLst>
                                      </p:cBhvr>
                                      <p:tavLst>
                                        <p:tav tm="0">
                                          <p:val>
                                            <p:fltVal val="0"/>
                                          </p:val>
                                        </p:tav>
                                        <p:tav tm="100000">
                                          <p:val>
                                            <p:strVal val="#ppt_h"/>
                                          </p:val>
                                        </p:tav>
                                      </p:tavLst>
                                    </p:anim>
                                    <p:animEffect transition="in" filter="fade">
                                      <p:cBhvr>
                                        <p:cTn id="45" dur="750"/>
                                        <p:tgtEl>
                                          <p:spTgt spid="70"/>
                                        </p:tgtEl>
                                      </p:cBhvr>
                                    </p:animEffect>
                                  </p:childTnLst>
                                </p:cTn>
                              </p:par>
                              <p:par>
                                <p:cTn id="46" presetID="53" presetClass="entr" presetSubtype="16" repeatCount="indefinite" fill="hold" nodeType="withEffect">
                                  <p:stCondLst>
                                    <p:cond delay="250"/>
                                  </p:stCondLst>
                                  <p:childTnLst>
                                    <p:set>
                                      <p:cBhvr>
                                        <p:cTn id="47" dur="1" fill="hold">
                                          <p:stCondLst>
                                            <p:cond delay="0"/>
                                          </p:stCondLst>
                                        </p:cTn>
                                        <p:tgtEl>
                                          <p:spTgt spid="73"/>
                                        </p:tgtEl>
                                        <p:attrNameLst>
                                          <p:attrName>style.visibility</p:attrName>
                                        </p:attrNameLst>
                                      </p:cBhvr>
                                      <p:to>
                                        <p:strVal val="visible"/>
                                      </p:to>
                                    </p:set>
                                    <p:anim calcmode="lin" valueType="num">
                                      <p:cBhvr>
                                        <p:cTn id="48" dur="750" fill="hold"/>
                                        <p:tgtEl>
                                          <p:spTgt spid="73"/>
                                        </p:tgtEl>
                                        <p:attrNameLst>
                                          <p:attrName>ppt_w</p:attrName>
                                        </p:attrNameLst>
                                      </p:cBhvr>
                                      <p:tavLst>
                                        <p:tav tm="0">
                                          <p:val>
                                            <p:fltVal val="0"/>
                                          </p:val>
                                        </p:tav>
                                        <p:tav tm="100000">
                                          <p:val>
                                            <p:strVal val="#ppt_w"/>
                                          </p:val>
                                        </p:tav>
                                      </p:tavLst>
                                    </p:anim>
                                    <p:anim calcmode="lin" valueType="num">
                                      <p:cBhvr>
                                        <p:cTn id="49" dur="750" fill="hold"/>
                                        <p:tgtEl>
                                          <p:spTgt spid="73"/>
                                        </p:tgtEl>
                                        <p:attrNameLst>
                                          <p:attrName>ppt_h</p:attrName>
                                        </p:attrNameLst>
                                      </p:cBhvr>
                                      <p:tavLst>
                                        <p:tav tm="0">
                                          <p:val>
                                            <p:fltVal val="0"/>
                                          </p:val>
                                        </p:tav>
                                        <p:tav tm="100000">
                                          <p:val>
                                            <p:strVal val="#ppt_h"/>
                                          </p:val>
                                        </p:tav>
                                      </p:tavLst>
                                    </p:anim>
                                    <p:animEffect transition="in" filter="fade">
                                      <p:cBhvr>
                                        <p:cTn id="50" dur="75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8601755-7E61-481F-AD11-CF15F5391C6F}"/>
              </a:ext>
            </a:extLst>
          </p:cNvPr>
          <p:cNvPicPr>
            <a:picLocks noChangeAspect="1"/>
          </p:cNvPicPr>
          <p:nvPr/>
        </p:nvPicPr>
        <p:blipFill rotWithShape="1">
          <a:blip r:embed="rId2"/>
          <a:srcRect l="48482"/>
          <a:stretch/>
        </p:blipFill>
        <p:spPr>
          <a:xfrm>
            <a:off x="5938916" y="0"/>
            <a:ext cx="3241310" cy="4718713"/>
          </a:xfrm>
          <a:prstGeom prst="rect">
            <a:avLst/>
          </a:prstGeom>
        </p:spPr>
      </p:pic>
      <p:pic>
        <p:nvPicPr>
          <p:cNvPr id="29" name="Picture 28">
            <a:extLst>
              <a:ext uri="{FF2B5EF4-FFF2-40B4-BE49-F238E27FC236}">
                <a16:creationId xmlns:a16="http://schemas.microsoft.com/office/drawing/2014/main" id="{87DF054E-7B87-4EF7-BD56-3F7DCB3CDBD0}"/>
              </a:ext>
            </a:extLst>
          </p:cNvPr>
          <p:cNvPicPr>
            <a:picLocks noChangeAspect="1"/>
          </p:cNvPicPr>
          <p:nvPr/>
        </p:nvPicPr>
        <p:blipFill rotWithShape="1">
          <a:blip r:embed="rId2"/>
          <a:srcRect l="48482" t="25084"/>
          <a:stretch/>
        </p:blipFill>
        <p:spPr>
          <a:xfrm flipH="1" flipV="1">
            <a:off x="-17353" y="677391"/>
            <a:ext cx="3241310" cy="3535097"/>
          </a:xfrm>
          <a:prstGeom prst="rect">
            <a:avLst/>
          </a:prstGeom>
        </p:spPr>
      </p:pic>
      <p:pic>
        <p:nvPicPr>
          <p:cNvPr id="18" name="Picture 11" descr="trong-dong-3">
            <a:extLst>
              <a:ext uri="{FF2B5EF4-FFF2-40B4-BE49-F238E27FC236}">
                <a16:creationId xmlns:a16="http://schemas.microsoft.com/office/drawing/2014/main" id="{E980FB2E-4F6D-46ED-8EBE-A84FB596C95F}"/>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138479"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76BF00C-0401-4D16-9183-3CBFCDF7245C}"/>
              </a:ext>
            </a:extLst>
          </p:cNvPr>
          <p:cNvSpPr txBox="1"/>
          <p:nvPr/>
        </p:nvSpPr>
        <p:spPr>
          <a:xfrm>
            <a:off x="1678138" y="197635"/>
            <a:ext cx="5824847" cy="1015663"/>
          </a:xfrm>
          <a:prstGeom prst="rect">
            <a:avLst/>
          </a:prstGeom>
          <a:noFill/>
        </p:spPr>
        <p:txBody>
          <a:bodyPr wrap="square">
            <a:spAutoFit/>
          </a:bodyPr>
          <a:lstStyle/>
          <a:p>
            <a:pPr algn="ctr"/>
            <a:r>
              <a:rPr lang="en-US" altLang="zh-CN" sz="6000" b="1">
                <a:ln w="9525">
                  <a:solidFill>
                    <a:srgbClr val="FFDC69"/>
                  </a:solidFill>
                </a:ln>
                <a:solidFill>
                  <a:schemeClr val="bg1">
                    <a:lumMod val="75000"/>
                  </a:schemeClr>
                </a:solidFill>
                <a:effectLst>
                  <a:outerShdw blurRad="12700" dist="25400" sx="101000" sy="101000" algn="tl">
                    <a:srgbClr val="EEBE65">
                      <a:alpha val="93000"/>
                    </a:srgbClr>
                  </a:outerShdw>
                </a:effectLst>
                <a:latin typeface="UTM Aquarelle" panose="02040603050506020204" pitchFamily="18" charset="0"/>
              </a:rPr>
              <a:t>Luyện đọc diễn cảm</a:t>
            </a:r>
            <a:endParaRPr lang="zh-CN" altLang="en-US" sz="6000" b="1" dirty="0">
              <a:ln w="9525">
                <a:solidFill>
                  <a:srgbClr val="FFDC69"/>
                </a:solidFill>
              </a:ln>
              <a:solidFill>
                <a:schemeClr val="bg1">
                  <a:lumMod val="75000"/>
                </a:schemeClr>
              </a:solidFill>
              <a:effectLst>
                <a:outerShdw blurRad="12700" dist="25400" sx="101000" sy="101000" algn="tl">
                  <a:srgbClr val="EEBE65">
                    <a:alpha val="93000"/>
                  </a:srgbClr>
                </a:outerShdw>
              </a:effectLst>
              <a:latin typeface="UTM Aquarelle" panose="02040603050506020204" pitchFamily="18" charset="0"/>
            </a:endParaRPr>
          </a:p>
        </p:txBody>
      </p:sp>
      <p:sp>
        <p:nvSpPr>
          <p:cNvPr id="39" name="Rectangle 38">
            <a:extLst>
              <a:ext uri="{FF2B5EF4-FFF2-40B4-BE49-F238E27FC236}">
                <a16:creationId xmlns:a16="http://schemas.microsoft.com/office/drawing/2014/main" id="{A025DC16-E849-46DF-9B2E-3D7B596EDC43}"/>
              </a:ext>
            </a:extLst>
          </p:cNvPr>
          <p:cNvSpPr/>
          <p:nvPr/>
        </p:nvSpPr>
        <p:spPr>
          <a:xfrm>
            <a:off x="173114" y="1410933"/>
            <a:ext cx="8797771" cy="3470854"/>
          </a:xfrm>
          <a:custGeom>
            <a:avLst/>
            <a:gdLst>
              <a:gd name="connsiteX0" fmla="*/ 0 w 8797771"/>
              <a:gd name="connsiteY0" fmla="*/ 0 h 3470854"/>
              <a:gd name="connsiteX1" fmla="*/ 8797771 w 8797771"/>
              <a:gd name="connsiteY1" fmla="*/ 0 h 3470854"/>
              <a:gd name="connsiteX2" fmla="*/ 8797771 w 8797771"/>
              <a:gd name="connsiteY2" fmla="*/ 3470854 h 3470854"/>
              <a:gd name="connsiteX3" fmla="*/ 0 w 8797771"/>
              <a:gd name="connsiteY3" fmla="*/ 3470854 h 3470854"/>
              <a:gd name="connsiteX4" fmla="*/ 0 w 8797771"/>
              <a:gd name="connsiteY4" fmla="*/ 0 h 3470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3470854" fill="none" extrusionOk="0">
                <a:moveTo>
                  <a:pt x="0" y="0"/>
                </a:moveTo>
                <a:cubicBezTo>
                  <a:pt x="2094949" y="-133017"/>
                  <a:pt x="7906712" y="-123057"/>
                  <a:pt x="8797771" y="0"/>
                </a:cubicBezTo>
                <a:cubicBezTo>
                  <a:pt x="8725090" y="1359754"/>
                  <a:pt x="8766994" y="2426240"/>
                  <a:pt x="8797771" y="3470854"/>
                </a:cubicBezTo>
                <a:cubicBezTo>
                  <a:pt x="4419761" y="3468653"/>
                  <a:pt x="1712708" y="3341083"/>
                  <a:pt x="0" y="3470854"/>
                </a:cubicBezTo>
                <a:cubicBezTo>
                  <a:pt x="62819" y="2739465"/>
                  <a:pt x="-160207" y="1072060"/>
                  <a:pt x="0" y="0"/>
                </a:cubicBezTo>
                <a:close/>
              </a:path>
              <a:path w="8797771" h="3470854" stroke="0" extrusionOk="0">
                <a:moveTo>
                  <a:pt x="0" y="0"/>
                </a:moveTo>
                <a:cubicBezTo>
                  <a:pt x="2415461" y="-157587"/>
                  <a:pt x="7583259" y="-63908"/>
                  <a:pt x="8797771" y="0"/>
                </a:cubicBezTo>
                <a:cubicBezTo>
                  <a:pt x="8628362" y="1472577"/>
                  <a:pt x="8629629" y="2394117"/>
                  <a:pt x="8797771" y="3470854"/>
                </a:cubicBezTo>
                <a:cubicBezTo>
                  <a:pt x="5142762" y="3369856"/>
                  <a:pt x="1400928" y="3591910"/>
                  <a:pt x="0" y="3470854"/>
                </a:cubicBezTo>
                <a:cubicBezTo>
                  <a:pt x="-124967" y="2843759"/>
                  <a:pt x="-10970" y="1665849"/>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A98EE271-B6DE-46C8-9BCF-B7179578AE82}"/>
              </a:ext>
            </a:extLst>
          </p:cNvPr>
          <p:cNvSpPr txBox="1"/>
          <p:nvPr/>
        </p:nvSpPr>
        <p:spPr>
          <a:xfrm>
            <a:off x="564299" y="1448917"/>
            <a:ext cx="8015400" cy="3323987"/>
          </a:xfrm>
          <a:prstGeom prst="rect">
            <a:avLst/>
          </a:prstGeom>
          <a:noFill/>
        </p:spPr>
        <p:txBody>
          <a:bodyPr wrap="square">
            <a:spAutoFit/>
          </a:bodyPr>
          <a:lstStyle/>
          <a:p>
            <a:pPr algn="just"/>
            <a:r>
              <a:rPr lang="vi-VN" sz="3000" dirty="0" err="1">
                <a:latin typeface="Times New Roman" panose="02020603050405020304" pitchFamily="18" charset="0"/>
                <a:cs typeface="Times New Roman" panose="02020603050405020304" pitchFamily="18" charset="0"/>
              </a:rPr>
              <a:t>Nổi</a:t>
            </a:r>
            <a:r>
              <a:rPr lang="vi-VN" sz="3000" dirty="0">
                <a:latin typeface="Times New Roman" panose="02020603050405020304" pitchFamily="18" charset="0"/>
                <a:cs typeface="Times New Roman" panose="02020603050405020304" pitchFamily="18" charset="0"/>
              </a:rPr>
              <a:t> </a:t>
            </a:r>
            <a:r>
              <a:rPr lang="vi-VN" sz="3000" dirty="0" err="1">
                <a:latin typeface="Times New Roman" panose="02020603050405020304" pitchFamily="18" charset="0"/>
                <a:cs typeface="Times New Roman" panose="02020603050405020304" pitchFamily="18" charset="0"/>
              </a:rPr>
              <a:t>bật</a:t>
            </a:r>
            <a:r>
              <a:rPr lang="vi-VN" sz="3000" dirty="0">
                <a:latin typeface="Times New Roman" panose="02020603050405020304" pitchFamily="18" charset="0"/>
                <a:cs typeface="Times New Roman" panose="02020603050405020304" pitchFamily="18" charset="0"/>
              </a:rPr>
              <a:t> trên hoa văn </a:t>
            </a:r>
            <a:r>
              <a:rPr lang="vi-VN" sz="3000" dirty="0" err="1">
                <a:latin typeface="Times New Roman" panose="02020603050405020304" pitchFamily="18" charset="0"/>
                <a:cs typeface="Times New Roman" panose="02020603050405020304" pitchFamily="18" charset="0"/>
              </a:rPr>
              <a:t>trống</a:t>
            </a:r>
            <a:r>
              <a:rPr lang="vi-VN" sz="3000" dirty="0">
                <a:latin typeface="Times New Roman" panose="02020603050405020304" pitchFamily="18" charset="0"/>
                <a:cs typeface="Times New Roman" panose="02020603050405020304" pitchFamily="18" charset="0"/>
              </a:rPr>
              <a:t> </a:t>
            </a:r>
            <a:r>
              <a:rPr lang="vi-VN" sz="3000" dirty="0" err="1">
                <a:latin typeface="Times New Roman" panose="02020603050405020304" pitchFamily="18" charset="0"/>
                <a:cs typeface="Times New Roman" panose="02020603050405020304" pitchFamily="18" charset="0"/>
              </a:rPr>
              <a:t>đồng</a:t>
            </a:r>
            <a:r>
              <a:rPr lang="vi-VN" sz="3000" dirty="0">
                <a:latin typeface="Times New Roman" panose="02020603050405020304" pitchFamily="18" charset="0"/>
                <a:cs typeface="Times New Roman" panose="02020603050405020304" pitchFamily="18" charset="0"/>
              </a:rPr>
              <a:t> </a:t>
            </a:r>
            <a:r>
              <a:rPr lang="vi-VN" sz="3000" dirty="0" err="1">
                <a:latin typeface="Times New Roman" panose="02020603050405020304" pitchFamily="18" charset="0"/>
                <a:cs typeface="Times New Roman" panose="02020603050405020304" pitchFamily="18" charset="0"/>
              </a:rPr>
              <a:t>là</a:t>
            </a:r>
            <a:r>
              <a:rPr lang="vi-VN" sz="3000" dirty="0">
                <a:latin typeface="Times New Roman" panose="02020603050405020304" pitchFamily="18" charset="0"/>
                <a:cs typeface="Times New Roman" panose="02020603050405020304" pitchFamily="18" charset="0"/>
              </a:rPr>
              <a:t> </a:t>
            </a:r>
            <a:r>
              <a:rPr lang="vi-VN" sz="3000" dirty="0" err="1">
                <a:latin typeface="Times New Roman" panose="02020603050405020304" pitchFamily="18" charset="0"/>
                <a:cs typeface="Times New Roman" panose="02020603050405020304" pitchFamily="18" charset="0"/>
              </a:rPr>
              <a:t>hình</a:t>
            </a:r>
            <a:r>
              <a:rPr lang="vi-VN" sz="3000" dirty="0">
                <a:latin typeface="Times New Roman" panose="02020603050405020304" pitchFamily="18" charset="0"/>
                <a:cs typeface="Times New Roman" panose="02020603050405020304" pitchFamily="18" charset="0"/>
              </a:rPr>
              <a:t> </a:t>
            </a:r>
            <a:r>
              <a:rPr lang="vi-VN" sz="3000" dirty="0" err="1">
                <a:latin typeface="Times New Roman" panose="02020603050405020304" pitchFamily="18" charset="0"/>
                <a:cs typeface="Times New Roman" panose="02020603050405020304" pitchFamily="18" charset="0"/>
              </a:rPr>
              <a:t>ảnh</a:t>
            </a:r>
            <a:r>
              <a:rPr lang="vi-VN" sz="3000" dirty="0">
                <a:latin typeface="Times New Roman" panose="02020603050405020304" pitchFamily="18" charset="0"/>
                <a:cs typeface="Times New Roman" panose="02020603050405020304" pitchFamily="18" charset="0"/>
              </a:rPr>
              <a:t> con </a:t>
            </a:r>
            <a:r>
              <a:rPr lang="vi-VN" sz="3000" dirty="0" err="1">
                <a:latin typeface="Times New Roman" panose="02020603050405020304" pitchFamily="18" charset="0"/>
                <a:cs typeface="Times New Roman" panose="02020603050405020304" pitchFamily="18" charset="0"/>
              </a:rPr>
              <a:t>người</a:t>
            </a:r>
            <a:r>
              <a:rPr lang="vi-VN" sz="3000" dirty="0">
                <a:latin typeface="Times New Roman" panose="02020603050405020304" pitchFamily="18" charset="0"/>
                <a:cs typeface="Times New Roman" panose="02020603050405020304" pitchFamily="18" charset="0"/>
              </a:rPr>
              <a:t> </a:t>
            </a:r>
            <a:r>
              <a:rPr lang="vi-VN" sz="3000" dirty="0" err="1">
                <a:latin typeface="Times New Roman" panose="02020603050405020304" pitchFamily="18" charset="0"/>
                <a:cs typeface="Times New Roman" panose="02020603050405020304" pitchFamily="18" charset="0"/>
              </a:rPr>
              <a:t>hòa</a:t>
            </a:r>
            <a:r>
              <a:rPr lang="vi-VN" sz="3000" dirty="0">
                <a:latin typeface="Times New Roman" panose="02020603050405020304" pitchFamily="18" charset="0"/>
                <a:cs typeface="Times New Roman" panose="02020603050405020304" pitchFamily="18" charset="0"/>
              </a:rPr>
              <a:t> </a:t>
            </a:r>
            <a:r>
              <a:rPr lang="vi-VN" sz="3000" dirty="0" err="1">
                <a:latin typeface="Times New Roman" panose="02020603050405020304" pitchFamily="18" charset="0"/>
                <a:cs typeface="Times New Roman" panose="02020603050405020304" pitchFamily="18" charset="0"/>
              </a:rPr>
              <a:t>với</a:t>
            </a:r>
            <a:r>
              <a:rPr lang="vi-VN" sz="3000" dirty="0">
                <a:latin typeface="Times New Roman" panose="02020603050405020304" pitchFamily="18" charset="0"/>
                <a:cs typeface="Times New Roman" panose="02020603050405020304" pitchFamily="18" charset="0"/>
              </a:rPr>
              <a:t> thiên nhiên. Con </a:t>
            </a:r>
            <a:r>
              <a:rPr lang="vi-VN" sz="3000" dirty="0" err="1">
                <a:latin typeface="Times New Roman" panose="02020603050405020304" pitchFamily="18" charset="0"/>
                <a:cs typeface="Times New Roman" panose="02020603050405020304" pitchFamily="18" charset="0"/>
              </a:rPr>
              <a:t>người</a:t>
            </a:r>
            <a:r>
              <a:rPr lang="vi-VN" sz="3000" dirty="0">
                <a:latin typeface="Times New Roman" panose="02020603050405020304" pitchFamily="18" charset="0"/>
                <a:cs typeface="Times New Roman" panose="02020603050405020304" pitchFamily="18" charset="0"/>
              </a:rPr>
              <a:t> lao </a:t>
            </a:r>
            <a:r>
              <a:rPr lang="vi-VN" sz="3000" dirty="0" err="1">
                <a:latin typeface="Times New Roman" panose="02020603050405020304" pitchFamily="18" charset="0"/>
                <a:cs typeface="Times New Roman" panose="02020603050405020304" pitchFamily="18" charset="0"/>
              </a:rPr>
              <a:t>động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đánh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săn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bắn</a:t>
            </a:r>
            <a:r>
              <a:rPr lang="en-US" sz="3000" dirty="0">
                <a:latin typeface="Times New Roman" panose="02020603050405020304" pitchFamily="18" charset="0"/>
                <a:cs typeface="Times New Roman" panose="02020603050405020304" pitchFamily="18" charset="0"/>
              </a:rPr>
              <a:t>. Con ng</a:t>
            </a:r>
            <a:r>
              <a:rPr lang="vi-VN" sz="3000" dirty="0" err="1">
                <a:latin typeface="Times New Roman" panose="02020603050405020304" pitchFamily="18" charset="0"/>
                <a:cs typeface="Times New Roman" panose="02020603050405020304" pitchFamily="18" charset="0"/>
              </a:rPr>
              <a:t>ườ</a:t>
            </a:r>
            <a:r>
              <a:rPr lang="en-US" sz="3000" dirty="0" err="1">
                <a:latin typeface="Times New Roman" panose="02020603050405020304" pitchFamily="18" charset="0"/>
                <a:cs typeface="Times New Roman" panose="02020603050405020304" pitchFamily="18" charset="0"/>
              </a:rPr>
              <a:t>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đánh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trống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thổi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kèn</a:t>
            </a:r>
            <a:r>
              <a:rPr lang="en-US" sz="3000" dirty="0">
                <a:latin typeface="Times New Roman" panose="02020603050405020304" pitchFamily="18" charset="0"/>
                <a:cs typeface="Times New Roman" panose="02020603050405020304" pitchFamily="18" charset="0"/>
              </a:rPr>
              <a:t>. Con ng</a:t>
            </a:r>
            <a:r>
              <a:rPr lang="vi-VN" sz="3000" dirty="0" err="1">
                <a:latin typeface="Times New Roman" panose="02020603050405020304" pitchFamily="18" charset="0"/>
                <a:cs typeface="Times New Roman" panose="02020603050405020304" pitchFamily="18" charset="0"/>
              </a:rPr>
              <a:t>ườ</a:t>
            </a:r>
            <a:r>
              <a:rPr lang="en-US" sz="3000" dirty="0" err="1">
                <a:latin typeface="Times New Roman" panose="02020603050405020304" pitchFamily="18" charset="0"/>
                <a:cs typeface="Times New Roman" panose="02020603050405020304" pitchFamily="18" charset="0"/>
              </a:rPr>
              <a:t>i</a:t>
            </a:r>
            <a:r>
              <a:rPr lang="vi-VN" sz="3000" dirty="0">
                <a:latin typeface="Times New Roman" panose="02020603050405020304" pitchFamily="18" charset="0"/>
                <a:cs typeface="Times New Roman" panose="02020603050405020304" pitchFamily="18" charset="0"/>
              </a:rPr>
              <a:t> </a:t>
            </a:r>
            <a:r>
              <a:rPr lang="vi-VN" sz="3000" dirty="0" err="1">
                <a:latin typeface="Times New Roman" panose="02020603050405020304" pitchFamily="18" charset="0"/>
                <a:cs typeface="Times New Roman" panose="02020603050405020304" pitchFamily="18" charset="0"/>
              </a:rPr>
              <a:t>cầm</a:t>
            </a:r>
            <a:r>
              <a:rPr lang="vi-VN" sz="3000" dirty="0">
                <a:latin typeface="Times New Roman" panose="02020603050405020304" pitchFamily="18" charset="0"/>
                <a:cs typeface="Times New Roman" panose="02020603050405020304" pitchFamily="18" charset="0"/>
              </a:rPr>
              <a:t> </a:t>
            </a:r>
            <a:r>
              <a:rPr lang="vi-VN" sz="3000" dirty="0" err="1">
                <a:latin typeface="Times New Roman" panose="02020603050405020304" pitchFamily="18" charset="0"/>
                <a:cs typeface="Times New Roman" panose="02020603050405020304" pitchFamily="18" charset="0"/>
              </a:rPr>
              <a:t>vũ</a:t>
            </a:r>
            <a:r>
              <a:rPr lang="vi-VN" sz="3000" dirty="0">
                <a:latin typeface="Times New Roman" panose="02020603050405020304" pitchFamily="18" charset="0"/>
                <a:cs typeface="Times New Roman" panose="02020603050405020304" pitchFamily="18" charset="0"/>
              </a:rPr>
              <a:t> </a:t>
            </a:r>
            <a:r>
              <a:rPr lang="vi-VN" sz="3000" dirty="0" err="1">
                <a:latin typeface="Times New Roman" panose="02020603050405020304" pitchFamily="18" charset="0"/>
                <a:cs typeface="Times New Roman" panose="02020603050405020304" pitchFamily="18" charset="0"/>
              </a:rPr>
              <a:t>khí</a:t>
            </a:r>
            <a:r>
              <a:rPr lang="vi-VN" sz="3000" dirty="0">
                <a:latin typeface="Times New Roman" panose="02020603050405020304" pitchFamily="18" charset="0"/>
                <a:cs typeface="Times New Roman" panose="02020603050405020304" pitchFamily="18" charset="0"/>
              </a:rPr>
              <a:t> </a:t>
            </a:r>
            <a:r>
              <a:rPr lang="vi-VN" sz="3000" dirty="0" err="1">
                <a:latin typeface="Times New Roman" panose="02020603050405020304" pitchFamily="18" charset="0"/>
                <a:cs typeface="Times New Roman" panose="02020603050405020304" pitchFamily="18" charset="0"/>
              </a:rPr>
              <a:t>bảo</a:t>
            </a:r>
            <a:r>
              <a:rPr lang="vi-VN" sz="3000" dirty="0">
                <a:latin typeface="Times New Roman" panose="02020603050405020304" pitchFamily="18" charset="0"/>
                <a:cs typeface="Times New Roman" panose="02020603050405020304" pitchFamily="18" charset="0"/>
              </a:rPr>
              <a:t> </a:t>
            </a:r>
            <a:r>
              <a:rPr lang="vi-VN" sz="3000" dirty="0" err="1">
                <a:latin typeface="Times New Roman" panose="02020603050405020304" pitchFamily="18" charset="0"/>
                <a:cs typeface="Times New Roman" panose="02020603050405020304" pitchFamily="18" charset="0"/>
              </a:rPr>
              <a:t>vệ</a:t>
            </a:r>
            <a:r>
              <a:rPr lang="vi-VN" sz="3000" dirty="0">
                <a:latin typeface="Times New Roman" panose="02020603050405020304" pitchFamily="18" charset="0"/>
                <a:cs typeface="Times New Roman" panose="02020603050405020304" pitchFamily="18" charset="0"/>
              </a:rPr>
              <a:t> quê hương </a:t>
            </a:r>
            <a:r>
              <a:rPr lang="en-US" sz="3000" dirty="0">
                <a:latin typeface="Times New Roman" panose="02020603050405020304" pitchFamily="18" charset="0"/>
                <a:cs typeface="Times New Roman" panose="02020603050405020304" pitchFamily="18" charset="0"/>
              </a:rPr>
              <a:t>/ </a:t>
            </a:r>
            <a:r>
              <a:rPr lang="vi-VN" sz="3000" dirty="0" err="1">
                <a:latin typeface="Times New Roman" panose="02020603050405020304" pitchFamily="18" charset="0"/>
                <a:cs typeface="Times New Roman" panose="02020603050405020304" pitchFamily="18" charset="0"/>
              </a:rPr>
              <a:t>và</a:t>
            </a:r>
            <a:r>
              <a:rPr lang="vi-VN" sz="3000" dirty="0">
                <a:latin typeface="Times New Roman" panose="02020603050405020304" pitchFamily="18" charset="0"/>
                <a:cs typeface="Times New Roman" panose="02020603050405020304" pitchFamily="18" charset="0"/>
              </a:rPr>
              <a:t> tưng </a:t>
            </a:r>
            <a:r>
              <a:rPr lang="vi-VN" sz="3000" dirty="0" err="1">
                <a:latin typeface="Times New Roman" panose="02020603050405020304" pitchFamily="18" charset="0"/>
                <a:cs typeface="Times New Roman" panose="02020603050405020304" pitchFamily="18" charset="0"/>
              </a:rPr>
              <a:t>bừng</a:t>
            </a:r>
            <a:r>
              <a:rPr lang="vi-VN" sz="3000" dirty="0">
                <a:latin typeface="Times New Roman" panose="02020603050405020304" pitchFamily="18" charset="0"/>
                <a:cs typeface="Times New Roman" panose="02020603050405020304" pitchFamily="18" charset="0"/>
              </a:rPr>
              <a:t> </a:t>
            </a:r>
            <a:r>
              <a:rPr lang="vi-VN" sz="3000" dirty="0" err="1">
                <a:latin typeface="Times New Roman" panose="02020603050405020304" pitchFamily="18" charset="0"/>
                <a:cs typeface="Times New Roman" panose="02020603050405020304" pitchFamily="18" charset="0"/>
              </a:rPr>
              <a:t>nhảy</a:t>
            </a:r>
            <a:r>
              <a:rPr lang="vi-VN" sz="3000" dirty="0">
                <a:latin typeface="Times New Roman" panose="02020603050405020304" pitchFamily="18" charset="0"/>
                <a:cs typeface="Times New Roman" panose="02020603050405020304" pitchFamily="18" charset="0"/>
              </a:rPr>
              <a:t> </a:t>
            </a:r>
            <a:r>
              <a:rPr lang="vi-VN" sz="3000" dirty="0" err="1">
                <a:latin typeface="Times New Roman" panose="02020603050405020304" pitchFamily="18" charset="0"/>
                <a:cs typeface="Times New Roman" panose="02020603050405020304" pitchFamily="18" charset="0"/>
              </a:rPr>
              <a:t>múa</a:t>
            </a:r>
            <a:r>
              <a:rPr lang="vi-VN" sz="3000" dirty="0">
                <a:latin typeface="Times New Roman" panose="02020603050405020304" pitchFamily="18" charset="0"/>
                <a:cs typeface="Times New Roman" panose="02020603050405020304" pitchFamily="18" charset="0"/>
              </a:rPr>
              <a:t> </a:t>
            </a:r>
            <a:r>
              <a:rPr lang="vi-VN" sz="3000" dirty="0" err="1">
                <a:latin typeface="Times New Roman" panose="02020603050405020304" pitchFamily="18" charset="0"/>
                <a:cs typeface="Times New Roman" panose="02020603050405020304" pitchFamily="18" charset="0"/>
              </a:rPr>
              <a:t>mừng</a:t>
            </a:r>
            <a:r>
              <a:rPr lang="vi-VN" sz="3000" dirty="0">
                <a:latin typeface="Times New Roman" panose="02020603050405020304" pitchFamily="18" charset="0"/>
                <a:cs typeface="Times New Roman" panose="02020603050405020304" pitchFamily="18" charset="0"/>
              </a:rPr>
              <a:t> </a:t>
            </a:r>
            <a:r>
              <a:rPr lang="vi-VN" sz="3000" dirty="0" err="1">
                <a:latin typeface="Times New Roman" panose="02020603050405020304" pitchFamily="18" charset="0"/>
                <a:cs typeface="Times New Roman" panose="02020603050405020304" pitchFamily="18" charset="0"/>
              </a:rPr>
              <a:t>chiến</a:t>
            </a:r>
            <a:r>
              <a:rPr lang="vi-VN" sz="3000" dirty="0">
                <a:latin typeface="Times New Roman" panose="02020603050405020304" pitchFamily="18" charset="0"/>
                <a:cs typeface="Times New Roman" panose="02020603050405020304" pitchFamily="18" charset="0"/>
              </a:rPr>
              <a:t> công</a:t>
            </a:r>
            <a:r>
              <a:rPr lang="en-US" sz="3000" dirty="0">
                <a:latin typeface="Times New Roman" panose="02020603050405020304" pitchFamily="18" charset="0"/>
                <a:cs typeface="Times New Roman" panose="02020603050405020304" pitchFamily="18" charset="0"/>
              </a:rPr>
              <a:t> /</a:t>
            </a:r>
            <a:r>
              <a:rPr lang="vi-VN" sz="3000" dirty="0">
                <a:latin typeface="Times New Roman" panose="02020603050405020304" pitchFamily="18" charset="0"/>
                <a:cs typeface="Times New Roman" panose="02020603050405020304" pitchFamily="18" charset="0"/>
              </a:rPr>
              <a:t> hay </a:t>
            </a:r>
            <a:r>
              <a:rPr lang="vi-VN" sz="3000" dirty="0" err="1">
                <a:latin typeface="Times New Roman" panose="02020603050405020304" pitchFamily="18" charset="0"/>
                <a:cs typeface="Times New Roman" panose="02020603050405020304" pitchFamily="18" charset="0"/>
              </a:rPr>
              <a:t>cảm</a:t>
            </a:r>
            <a:r>
              <a:rPr lang="vi-VN" sz="3000" dirty="0">
                <a:latin typeface="Times New Roman" panose="02020603050405020304" pitchFamily="18" charset="0"/>
                <a:cs typeface="Times New Roman" panose="02020603050405020304" pitchFamily="18" charset="0"/>
              </a:rPr>
              <a:t> </a:t>
            </a:r>
            <a:r>
              <a:rPr lang="vi-VN" sz="3000" dirty="0" err="1">
                <a:latin typeface="Times New Roman" panose="02020603050405020304" pitchFamily="18" charset="0"/>
                <a:cs typeface="Times New Roman" panose="02020603050405020304" pitchFamily="18" charset="0"/>
              </a:rPr>
              <a:t>tạ</a:t>
            </a:r>
            <a:r>
              <a:rPr lang="vi-VN" sz="3000" dirty="0">
                <a:latin typeface="Times New Roman" panose="02020603050405020304" pitchFamily="18" charset="0"/>
                <a:cs typeface="Times New Roman" panose="02020603050405020304" pitchFamily="18" charset="0"/>
              </a:rPr>
              <a:t> </a:t>
            </a:r>
            <a:r>
              <a:rPr lang="vi-VN" sz="3000" dirty="0" err="1">
                <a:latin typeface="Times New Roman" panose="02020603050405020304" pitchFamily="18" charset="0"/>
                <a:cs typeface="Times New Roman" panose="02020603050405020304" pitchFamily="18" charset="0"/>
              </a:rPr>
              <a:t>thần</a:t>
            </a:r>
            <a:r>
              <a:rPr lang="vi-VN" sz="3000" dirty="0">
                <a:latin typeface="Times New Roman" panose="02020603050405020304" pitchFamily="18" charset="0"/>
                <a:cs typeface="Times New Roman" panose="02020603050405020304" pitchFamily="18" charset="0"/>
              </a:rPr>
              <a:t> linh,... </a:t>
            </a:r>
            <a:r>
              <a:rPr lang="vi-VN" sz="3000" dirty="0" err="1">
                <a:latin typeface="Times New Roman" panose="02020603050405020304" pitchFamily="18" charset="0"/>
                <a:cs typeface="Times New Roman" panose="02020603050405020304" pitchFamily="18" charset="0"/>
              </a:rPr>
              <a:t>Đó</a:t>
            </a:r>
            <a:r>
              <a:rPr lang="vi-VN" sz="3000" dirty="0">
                <a:latin typeface="Times New Roman" panose="02020603050405020304" pitchFamily="18" charset="0"/>
                <a:cs typeface="Times New Roman" panose="02020603050405020304" pitchFamily="18" charset="0"/>
              </a:rPr>
              <a:t> </a:t>
            </a:r>
            <a:r>
              <a:rPr lang="vi-VN" sz="3000" dirty="0" err="1">
                <a:latin typeface="Times New Roman" panose="02020603050405020304" pitchFamily="18" charset="0"/>
                <a:cs typeface="Times New Roman" panose="02020603050405020304" pitchFamily="18" charset="0"/>
              </a:rPr>
              <a:t>là</a:t>
            </a:r>
            <a:r>
              <a:rPr lang="vi-VN" sz="3000" dirty="0">
                <a:latin typeface="Times New Roman" panose="02020603050405020304" pitchFamily="18" charset="0"/>
                <a:cs typeface="Times New Roman" panose="02020603050405020304" pitchFamily="18" charset="0"/>
              </a:rPr>
              <a:t> con </a:t>
            </a:r>
            <a:r>
              <a:rPr lang="vi-VN" sz="3000" dirty="0" err="1">
                <a:latin typeface="Times New Roman" panose="02020603050405020304" pitchFamily="18" charset="0"/>
                <a:cs typeface="Times New Roman" panose="02020603050405020304" pitchFamily="18" charset="0"/>
              </a:rPr>
              <a:t>người</a:t>
            </a:r>
            <a:r>
              <a:rPr lang="vi-VN" sz="3000" dirty="0">
                <a:latin typeface="Times New Roman" panose="02020603050405020304" pitchFamily="18" charset="0"/>
                <a:cs typeface="Times New Roman" panose="02020603050405020304" pitchFamily="18" charset="0"/>
              </a:rPr>
              <a:t> </a:t>
            </a:r>
            <a:r>
              <a:rPr lang="vi-VN" sz="3000" dirty="0" err="1">
                <a:latin typeface="Times New Roman" panose="02020603050405020304" pitchFamily="18" charset="0"/>
                <a:cs typeface="Times New Roman" panose="02020603050405020304" pitchFamily="18" charset="0"/>
              </a:rPr>
              <a:t>thuần</a:t>
            </a:r>
            <a:r>
              <a:rPr lang="vi-VN" sz="3000" dirty="0">
                <a:latin typeface="Times New Roman" panose="02020603050405020304" pitchFamily="18" charset="0"/>
                <a:cs typeface="Times New Roman" panose="02020603050405020304" pitchFamily="18" charset="0"/>
              </a:rPr>
              <a:t> </a:t>
            </a:r>
            <a:r>
              <a:rPr lang="vi-VN" sz="3000" dirty="0" err="1">
                <a:latin typeface="Times New Roman" panose="02020603050405020304" pitchFamily="18" charset="0"/>
                <a:cs typeface="Times New Roman" panose="02020603050405020304" pitchFamily="18" charset="0"/>
              </a:rPr>
              <a:t>hậu</a:t>
            </a:r>
            <a:r>
              <a:rPr lang="vi-VN" sz="3000" dirty="0">
                <a:latin typeface="Times New Roman" panose="02020603050405020304" pitchFamily="18" charset="0"/>
                <a:cs typeface="Times New Roman" panose="02020603050405020304" pitchFamily="18" charset="0"/>
              </a:rPr>
              <a:t>, </a:t>
            </a:r>
            <a:r>
              <a:rPr lang="vi-VN" sz="3000" dirty="0" err="1">
                <a:latin typeface="Times New Roman" panose="02020603050405020304" pitchFamily="18" charset="0"/>
                <a:cs typeface="Times New Roman" panose="02020603050405020304" pitchFamily="18" charset="0"/>
              </a:rPr>
              <a:t>hiền</a:t>
            </a:r>
            <a:r>
              <a:rPr lang="vi-VN" sz="3000" dirty="0">
                <a:latin typeface="Times New Roman" panose="02020603050405020304" pitchFamily="18" charset="0"/>
                <a:cs typeface="Times New Roman" panose="02020603050405020304" pitchFamily="18" charset="0"/>
              </a:rPr>
              <a:t> </a:t>
            </a:r>
            <a:r>
              <a:rPr lang="vi-VN" sz="3000" dirty="0" err="1">
                <a:latin typeface="Times New Roman" panose="02020603050405020304" pitchFamily="18" charset="0"/>
                <a:cs typeface="Times New Roman" panose="02020603050405020304" pitchFamily="18" charset="0"/>
              </a:rPr>
              <a:t>hòa</a:t>
            </a:r>
            <a:r>
              <a:rPr lang="vi-VN" sz="3000" dirty="0">
                <a:latin typeface="Times New Roman" panose="02020603050405020304" pitchFamily="18" charset="0"/>
                <a:cs typeface="Times New Roman" panose="02020603050405020304" pitchFamily="18" charset="0"/>
              </a:rPr>
              <a:t>, mang </a:t>
            </a:r>
            <a:r>
              <a:rPr lang="vi-VN" sz="3000" dirty="0" err="1">
                <a:latin typeface="Times New Roman" panose="02020603050405020304" pitchFamily="18" charset="0"/>
                <a:cs typeface="Times New Roman" panose="02020603050405020304" pitchFamily="18" charset="0"/>
              </a:rPr>
              <a:t>tính</a:t>
            </a:r>
            <a:r>
              <a:rPr lang="vi-VN" sz="3000" dirty="0">
                <a:latin typeface="Times New Roman" panose="02020603050405020304" pitchFamily="18" charset="0"/>
                <a:cs typeface="Times New Roman" panose="02020603050405020304" pitchFamily="18" charset="0"/>
              </a:rPr>
              <a:t> nhân </a:t>
            </a:r>
            <a:r>
              <a:rPr lang="vi-VN" sz="3000" dirty="0" err="1">
                <a:latin typeface="Times New Roman" panose="02020603050405020304" pitchFamily="18" charset="0"/>
                <a:cs typeface="Times New Roman" panose="02020603050405020304" pitchFamily="18" charset="0"/>
              </a:rPr>
              <a:t>bản</a:t>
            </a:r>
            <a:r>
              <a:rPr lang="vi-VN" sz="3000" dirty="0">
                <a:latin typeface="Times New Roman" panose="02020603050405020304" pitchFamily="18" charset="0"/>
                <a:cs typeface="Times New Roman" panose="02020603050405020304" pitchFamily="18" charset="0"/>
              </a:rPr>
              <a:t> sâu </a:t>
            </a:r>
            <a:r>
              <a:rPr lang="vi-VN" sz="3000" dirty="0" err="1">
                <a:latin typeface="Times New Roman" panose="02020603050405020304" pitchFamily="18" charset="0"/>
                <a:cs typeface="Times New Roman" panose="02020603050405020304" pitchFamily="18" charset="0"/>
              </a:rPr>
              <a:t>sắc</a:t>
            </a:r>
            <a:r>
              <a:rPr lang="vi-VN" sz="3000" dirty="0">
                <a:latin typeface="Times New Roman" panose="02020603050405020304" pitchFamily="18" charset="0"/>
                <a:cs typeface="Times New Roman" panose="02020603050405020304" pitchFamily="18" charset="0"/>
              </a:rPr>
              <a:t>. </a:t>
            </a:r>
            <a:endParaRPr lang="en-US" sz="3000" dirty="0">
              <a:latin typeface="Times New Roman" panose="02020603050405020304" pitchFamily="18" charset="0"/>
              <a:cs typeface="Times New Roman" panose="02020603050405020304" pitchFamily="18" charset="0"/>
            </a:endParaRPr>
          </a:p>
        </p:txBody>
      </p:sp>
      <p:pic>
        <p:nvPicPr>
          <p:cNvPr id="51" name="Picture 50" descr="A picture containing text, linedrawing&#10;&#10;Description automatically generated">
            <a:extLst>
              <a:ext uri="{FF2B5EF4-FFF2-40B4-BE49-F238E27FC236}">
                <a16:creationId xmlns:a16="http://schemas.microsoft.com/office/drawing/2014/main" id="{F33698FC-2754-491C-9B03-D2672B09F38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83450" y="0"/>
            <a:ext cx="1430188" cy="1509433"/>
          </a:xfrm>
          <a:prstGeom prst="rect">
            <a:avLst/>
          </a:prstGeom>
        </p:spPr>
      </p:pic>
      <p:pic>
        <p:nvPicPr>
          <p:cNvPr id="53" name="Picture 52" descr="A picture containing text, linedrawing&#10;&#10;Description automatically generated">
            <a:extLst>
              <a:ext uri="{FF2B5EF4-FFF2-40B4-BE49-F238E27FC236}">
                <a16:creationId xmlns:a16="http://schemas.microsoft.com/office/drawing/2014/main" id="{A2D9CA3A-B22B-42DC-9A54-F507AB55345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474998" y="-6082"/>
            <a:ext cx="1430188" cy="1509433"/>
          </a:xfrm>
          <a:prstGeom prst="rect">
            <a:avLst/>
          </a:prstGeom>
        </p:spPr>
      </p:pic>
    </p:spTree>
    <p:extLst>
      <p:ext uri="{BB962C8B-B14F-4D97-AF65-F5344CB8AC3E}">
        <p14:creationId xmlns:p14="http://schemas.microsoft.com/office/powerpoint/2010/main" val="4939841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1+#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000" fill="hold"/>
                                        <p:tgtEl>
                                          <p:spTgt spid="29"/>
                                        </p:tgtEl>
                                        <p:attrNameLst>
                                          <p:attrName>ppt_x</p:attrName>
                                        </p:attrNameLst>
                                      </p:cBhvr>
                                      <p:tavLst>
                                        <p:tav tm="0">
                                          <p:val>
                                            <p:strVal val="0-#ppt_w/2"/>
                                          </p:val>
                                        </p:tav>
                                        <p:tav tm="100000">
                                          <p:val>
                                            <p:strVal val="#ppt_x"/>
                                          </p:val>
                                        </p:tav>
                                      </p:tavLst>
                                    </p:anim>
                                    <p:anim calcmode="lin" valueType="num">
                                      <p:cBhvr additive="base">
                                        <p:cTn id="12" dur="1000" fill="hold"/>
                                        <p:tgtEl>
                                          <p:spTgt spid="29"/>
                                        </p:tgtEl>
                                        <p:attrNameLst>
                                          <p:attrName>ppt_y</p:attrName>
                                        </p:attrNameLst>
                                      </p:cBhvr>
                                      <p:tavLst>
                                        <p:tav tm="0">
                                          <p:val>
                                            <p:strVal val="#ppt_y"/>
                                          </p:val>
                                        </p:tav>
                                        <p:tav tm="100000">
                                          <p:val>
                                            <p:strVal val="#ppt_y"/>
                                          </p:val>
                                        </p:tav>
                                      </p:tavLst>
                                    </p:anim>
                                  </p:childTnLst>
                                </p:cTn>
                              </p:par>
                              <p:par>
                                <p:cTn id="13" presetID="8" presetClass="emph" presetSubtype="0" repeatCount="indefinite" fill="hold" nodeType="withEffect">
                                  <p:stCondLst>
                                    <p:cond delay="0"/>
                                  </p:stCondLst>
                                  <p:childTnLst>
                                    <p:animRot by="-21600000">
                                      <p:cBhvr>
                                        <p:cTn id="14" dur="30000" fill="hold"/>
                                        <p:tgtEl>
                                          <p:spTgt spid="18"/>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p:tgtEl>
                                          <p:spTgt spid="19"/>
                                        </p:tgtEl>
                                        <p:attrNameLst>
                                          <p:attrName>ppt_x</p:attrName>
                                        </p:attrNameLst>
                                      </p:cBhvr>
                                      <p:tavLst>
                                        <p:tav tm="0">
                                          <p:val>
                                            <p:strVal val="#ppt_x-#ppt_w*1.125000"/>
                                          </p:val>
                                        </p:tav>
                                        <p:tav tm="100000">
                                          <p:val>
                                            <p:strVal val="#ppt_x"/>
                                          </p:val>
                                        </p:tav>
                                      </p:tavLst>
                                    </p:anim>
                                    <p:animEffect transition="in" filter="wipe(right)">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barn(outVertical)">
                                      <p:cBhvr>
                                        <p:cTn id="25" dur="1500"/>
                                        <p:tgtEl>
                                          <p:spTgt spid="39"/>
                                        </p:tgtEl>
                                      </p:cBhvr>
                                    </p:animEffect>
                                  </p:childTnLst>
                                </p:cTn>
                              </p:par>
                            </p:childTnLst>
                          </p:cTn>
                        </p:par>
                        <p:par>
                          <p:cTn id="26" fill="hold">
                            <p:stCondLst>
                              <p:cond delay="1500"/>
                            </p:stCondLst>
                            <p:childTnLst>
                              <p:par>
                                <p:cTn id="27" presetID="14" presetClass="entr" presetSubtype="10" fill="hold" grpId="0" nodeType="after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randombar(horizontal)">
                                      <p:cBhvr>
                                        <p:cTn id="29"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9" grpId="0" animBg="1"/>
      <p:bldP spid="4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8601755-7E61-481F-AD11-CF15F5391C6F}"/>
              </a:ext>
            </a:extLst>
          </p:cNvPr>
          <p:cNvPicPr>
            <a:picLocks noChangeAspect="1"/>
          </p:cNvPicPr>
          <p:nvPr/>
        </p:nvPicPr>
        <p:blipFill rotWithShape="1">
          <a:blip r:embed="rId2"/>
          <a:srcRect l="48482"/>
          <a:stretch/>
        </p:blipFill>
        <p:spPr>
          <a:xfrm>
            <a:off x="5938916" y="0"/>
            <a:ext cx="3241310" cy="4718713"/>
          </a:xfrm>
          <a:prstGeom prst="rect">
            <a:avLst/>
          </a:prstGeom>
        </p:spPr>
      </p:pic>
      <p:pic>
        <p:nvPicPr>
          <p:cNvPr id="29" name="Picture 28">
            <a:extLst>
              <a:ext uri="{FF2B5EF4-FFF2-40B4-BE49-F238E27FC236}">
                <a16:creationId xmlns:a16="http://schemas.microsoft.com/office/drawing/2014/main" id="{87DF054E-7B87-4EF7-BD56-3F7DCB3CDBD0}"/>
              </a:ext>
            </a:extLst>
          </p:cNvPr>
          <p:cNvPicPr>
            <a:picLocks noChangeAspect="1"/>
          </p:cNvPicPr>
          <p:nvPr/>
        </p:nvPicPr>
        <p:blipFill rotWithShape="1">
          <a:blip r:embed="rId2"/>
          <a:srcRect l="48482" t="25084"/>
          <a:stretch/>
        </p:blipFill>
        <p:spPr>
          <a:xfrm flipH="1" flipV="1">
            <a:off x="-17353" y="677391"/>
            <a:ext cx="3241310" cy="3535097"/>
          </a:xfrm>
          <a:prstGeom prst="rect">
            <a:avLst/>
          </a:prstGeom>
        </p:spPr>
      </p:pic>
      <p:pic>
        <p:nvPicPr>
          <p:cNvPr id="18" name="Picture 11" descr="trong-dong-3">
            <a:extLst>
              <a:ext uri="{FF2B5EF4-FFF2-40B4-BE49-F238E27FC236}">
                <a16:creationId xmlns:a16="http://schemas.microsoft.com/office/drawing/2014/main" id="{E980FB2E-4F6D-46ED-8EBE-A84FB596C95F}"/>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138479"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76BF00C-0401-4D16-9183-3CBFCDF7245C}"/>
              </a:ext>
            </a:extLst>
          </p:cNvPr>
          <p:cNvSpPr txBox="1"/>
          <p:nvPr/>
        </p:nvSpPr>
        <p:spPr>
          <a:xfrm>
            <a:off x="1678138" y="197635"/>
            <a:ext cx="5824847" cy="1015663"/>
          </a:xfrm>
          <a:prstGeom prst="rect">
            <a:avLst/>
          </a:prstGeom>
          <a:noFill/>
        </p:spPr>
        <p:txBody>
          <a:bodyPr wrap="square">
            <a:spAutoFit/>
          </a:bodyPr>
          <a:lstStyle/>
          <a:p>
            <a:pPr algn="ctr"/>
            <a:r>
              <a:rPr lang="en-US" altLang="zh-CN" sz="6000" b="1">
                <a:ln w="9525">
                  <a:solidFill>
                    <a:srgbClr val="FFDC69"/>
                  </a:solidFill>
                </a:ln>
                <a:solidFill>
                  <a:schemeClr val="bg1">
                    <a:lumMod val="75000"/>
                  </a:schemeClr>
                </a:solidFill>
                <a:effectLst>
                  <a:outerShdw blurRad="12700" dist="25400" sx="101000" sy="101000" algn="tl">
                    <a:srgbClr val="EEBE65">
                      <a:alpha val="93000"/>
                    </a:srgbClr>
                  </a:outerShdw>
                </a:effectLst>
                <a:latin typeface="UTM Aquarelle" panose="02040603050506020204" pitchFamily="18" charset="0"/>
              </a:rPr>
              <a:t>Luyện đọc diễn cảm</a:t>
            </a:r>
            <a:endParaRPr lang="zh-CN" altLang="en-US" sz="6000" b="1" dirty="0">
              <a:ln w="9525">
                <a:solidFill>
                  <a:srgbClr val="FFDC69"/>
                </a:solidFill>
              </a:ln>
              <a:solidFill>
                <a:schemeClr val="bg1">
                  <a:lumMod val="75000"/>
                </a:schemeClr>
              </a:solidFill>
              <a:effectLst>
                <a:outerShdw blurRad="12700" dist="25400" sx="101000" sy="101000" algn="tl">
                  <a:srgbClr val="EEBE65">
                    <a:alpha val="93000"/>
                  </a:srgbClr>
                </a:outerShdw>
              </a:effectLst>
              <a:latin typeface="UTM Aquarelle" panose="02040603050506020204" pitchFamily="18" charset="0"/>
            </a:endParaRPr>
          </a:p>
        </p:txBody>
      </p:sp>
      <p:sp>
        <p:nvSpPr>
          <p:cNvPr id="39" name="Rectangle 38">
            <a:extLst>
              <a:ext uri="{FF2B5EF4-FFF2-40B4-BE49-F238E27FC236}">
                <a16:creationId xmlns:a16="http://schemas.microsoft.com/office/drawing/2014/main" id="{A025DC16-E849-46DF-9B2E-3D7B596EDC43}"/>
              </a:ext>
            </a:extLst>
          </p:cNvPr>
          <p:cNvSpPr/>
          <p:nvPr/>
        </p:nvSpPr>
        <p:spPr>
          <a:xfrm>
            <a:off x="173114" y="1410933"/>
            <a:ext cx="8797771" cy="3470854"/>
          </a:xfrm>
          <a:custGeom>
            <a:avLst/>
            <a:gdLst>
              <a:gd name="connsiteX0" fmla="*/ 0 w 8797771"/>
              <a:gd name="connsiteY0" fmla="*/ 0 h 3470854"/>
              <a:gd name="connsiteX1" fmla="*/ 8797771 w 8797771"/>
              <a:gd name="connsiteY1" fmla="*/ 0 h 3470854"/>
              <a:gd name="connsiteX2" fmla="*/ 8797771 w 8797771"/>
              <a:gd name="connsiteY2" fmla="*/ 3470854 h 3470854"/>
              <a:gd name="connsiteX3" fmla="*/ 0 w 8797771"/>
              <a:gd name="connsiteY3" fmla="*/ 3470854 h 3470854"/>
              <a:gd name="connsiteX4" fmla="*/ 0 w 8797771"/>
              <a:gd name="connsiteY4" fmla="*/ 0 h 3470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3470854" fill="none" extrusionOk="0">
                <a:moveTo>
                  <a:pt x="0" y="0"/>
                </a:moveTo>
                <a:cubicBezTo>
                  <a:pt x="2094949" y="-133017"/>
                  <a:pt x="7906712" y="-123057"/>
                  <a:pt x="8797771" y="0"/>
                </a:cubicBezTo>
                <a:cubicBezTo>
                  <a:pt x="8725090" y="1359754"/>
                  <a:pt x="8766994" y="2426240"/>
                  <a:pt x="8797771" y="3470854"/>
                </a:cubicBezTo>
                <a:cubicBezTo>
                  <a:pt x="4419761" y="3468653"/>
                  <a:pt x="1712708" y="3341083"/>
                  <a:pt x="0" y="3470854"/>
                </a:cubicBezTo>
                <a:cubicBezTo>
                  <a:pt x="62819" y="2739465"/>
                  <a:pt x="-160207" y="1072060"/>
                  <a:pt x="0" y="0"/>
                </a:cubicBezTo>
                <a:close/>
              </a:path>
              <a:path w="8797771" h="3470854" stroke="0" extrusionOk="0">
                <a:moveTo>
                  <a:pt x="0" y="0"/>
                </a:moveTo>
                <a:cubicBezTo>
                  <a:pt x="2415461" y="-157587"/>
                  <a:pt x="7583259" y="-63908"/>
                  <a:pt x="8797771" y="0"/>
                </a:cubicBezTo>
                <a:cubicBezTo>
                  <a:pt x="8628362" y="1472577"/>
                  <a:pt x="8629629" y="2394117"/>
                  <a:pt x="8797771" y="3470854"/>
                </a:cubicBezTo>
                <a:cubicBezTo>
                  <a:pt x="5142762" y="3369856"/>
                  <a:pt x="1400928" y="3591910"/>
                  <a:pt x="0" y="3470854"/>
                </a:cubicBezTo>
                <a:cubicBezTo>
                  <a:pt x="-124967" y="2843759"/>
                  <a:pt x="-10970" y="1665849"/>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A98EE271-B6DE-46C8-9BCF-B7179578AE82}"/>
              </a:ext>
            </a:extLst>
          </p:cNvPr>
          <p:cNvSpPr txBox="1"/>
          <p:nvPr/>
        </p:nvSpPr>
        <p:spPr>
          <a:xfrm>
            <a:off x="564299" y="1448917"/>
            <a:ext cx="8015400" cy="3323987"/>
          </a:xfrm>
          <a:prstGeom prst="rect">
            <a:avLst/>
          </a:prstGeom>
          <a:noFill/>
        </p:spPr>
        <p:txBody>
          <a:bodyPr wrap="square">
            <a:spAutoFit/>
          </a:bodyPr>
          <a:lstStyle/>
          <a:p>
            <a:pPr algn="just"/>
            <a:r>
              <a:rPr lang="vi-VN" sz="3000" b="1">
                <a:latin typeface="Times New Roman" panose="02020603050405020304" pitchFamily="18" charset="0"/>
                <a:cs typeface="Times New Roman" panose="02020603050405020304" pitchFamily="18" charset="0"/>
              </a:rPr>
              <a:t>Nổi bật </a:t>
            </a:r>
            <a:r>
              <a:rPr lang="vi-VN" sz="3000">
                <a:latin typeface="Times New Roman" panose="02020603050405020304" pitchFamily="18" charset="0"/>
                <a:cs typeface="Times New Roman" panose="02020603050405020304" pitchFamily="18" charset="0"/>
              </a:rPr>
              <a:t>trên hoa văn trống đồng là hình ảnh con người hòa với thiên nhiên. Con người </a:t>
            </a:r>
            <a:r>
              <a:rPr lang="vi-VN" sz="3000" b="1">
                <a:latin typeface="Times New Roman" panose="02020603050405020304" pitchFamily="18" charset="0"/>
                <a:cs typeface="Times New Roman" panose="02020603050405020304" pitchFamily="18" charset="0"/>
              </a:rPr>
              <a:t>lao động</a:t>
            </a:r>
            <a:r>
              <a:rPr lang="en-US" sz="3000">
                <a:latin typeface="Times New Roman" panose="02020603050405020304" pitchFamily="18" charset="0"/>
                <a:cs typeface="Times New Roman" panose="02020603050405020304" pitchFamily="18" charset="0"/>
              </a:rPr>
              <a:t>, </a:t>
            </a:r>
            <a:r>
              <a:rPr lang="en-US" sz="3000" b="1">
                <a:latin typeface="Times New Roman" panose="02020603050405020304" pitchFamily="18" charset="0"/>
                <a:cs typeface="Times New Roman" panose="02020603050405020304" pitchFamily="18" charset="0"/>
              </a:rPr>
              <a:t>đánh cá</a:t>
            </a:r>
            <a:r>
              <a:rPr lang="en-US" sz="3000">
                <a:latin typeface="Times New Roman" panose="02020603050405020304" pitchFamily="18" charset="0"/>
                <a:cs typeface="Times New Roman" panose="02020603050405020304" pitchFamily="18" charset="0"/>
              </a:rPr>
              <a:t>, </a:t>
            </a:r>
            <a:r>
              <a:rPr lang="en-US" sz="3000" b="1">
                <a:latin typeface="Times New Roman" panose="02020603050405020304" pitchFamily="18" charset="0"/>
                <a:cs typeface="Times New Roman" panose="02020603050405020304" pitchFamily="18" charset="0"/>
              </a:rPr>
              <a:t>săn bắn</a:t>
            </a:r>
            <a:r>
              <a:rPr lang="en-US" sz="3000">
                <a:latin typeface="Times New Roman" panose="02020603050405020304" pitchFamily="18" charset="0"/>
                <a:cs typeface="Times New Roman" panose="02020603050405020304" pitchFamily="18" charset="0"/>
              </a:rPr>
              <a:t>. Con ng</a:t>
            </a:r>
            <a:r>
              <a:rPr lang="vi-VN" sz="3000">
                <a:latin typeface="Times New Roman" panose="02020603050405020304" pitchFamily="18" charset="0"/>
                <a:cs typeface="Times New Roman" panose="02020603050405020304" pitchFamily="18" charset="0"/>
              </a:rPr>
              <a:t>ườ</a:t>
            </a:r>
            <a:r>
              <a:rPr lang="en-US" sz="3000">
                <a:latin typeface="Times New Roman" panose="02020603050405020304" pitchFamily="18" charset="0"/>
                <a:cs typeface="Times New Roman" panose="02020603050405020304" pitchFamily="18" charset="0"/>
              </a:rPr>
              <a:t>i </a:t>
            </a:r>
            <a:r>
              <a:rPr lang="en-US" sz="3000" b="1">
                <a:latin typeface="Times New Roman" panose="02020603050405020304" pitchFamily="18" charset="0"/>
                <a:cs typeface="Times New Roman" panose="02020603050405020304" pitchFamily="18" charset="0"/>
              </a:rPr>
              <a:t>đánh trống</a:t>
            </a:r>
            <a:r>
              <a:rPr lang="en-US" sz="3000">
                <a:latin typeface="Times New Roman" panose="02020603050405020304" pitchFamily="18" charset="0"/>
                <a:cs typeface="Times New Roman" panose="02020603050405020304" pitchFamily="18" charset="0"/>
              </a:rPr>
              <a:t>, </a:t>
            </a:r>
            <a:r>
              <a:rPr lang="en-US" sz="3000" b="1">
                <a:latin typeface="Times New Roman" panose="02020603050405020304" pitchFamily="18" charset="0"/>
                <a:cs typeface="Times New Roman" panose="02020603050405020304" pitchFamily="18" charset="0"/>
              </a:rPr>
              <a:t>thổi kèn</a:t>
            </a:r>
            <a:r>
              <a:rPr lang="en-US" sz="3000">
                <a:latin typeface="Times New Roman" panose="02020603050405020304" pitchFamily="18" charset="0"/>
                <a:cs typeface="Times New Roman" panose="02020603050405020304" pitchFamily="18" charset="0"/>
              </a:rPr>
              <a:t>. Con ng</a:t>
            </a:r>
            <a:r>
              <a:rPr lang="vi-VN" sz="3000">
                <a:latin typeface="Times New Roman" panose="02020603050405020304" pitchFamily="18" charset="0"/>
                <a:cs typeface="Times New Roman" panose="02020603050405020304" pitchFamily="18" charset="0"/>
              </a:rPr>
              <a:t>ườ</a:t>
            </a:r>
            <a:r>
              <a:rPr lang="en-US" sz="3000">
                <a:latin typeface="Times New Roman" panose="02020603050405020304" pitchFamily="18" charset="0"/>
                <a:cs typeface="Times New Roman" panose="02020603050405020304" pitchFamily="18" charset="0"/>
              </a:rPr>
              <a:t>i</a:t>
            </a:r>
            <a:r>
              <a:rPr lang="vi-VN" sz="3000">
                <a:latin typeface="Times New Roman" panose="02020603050405020304" pitchFamily="18" charset="0"/>
                <a:cs typeface="Times New Roman" panose="02020603050405020304" pitchFamily="18" charset="0"/>
              </a:rPr>
              <a:t> </a:t>
            </a:r>
            <a:r>
              <a:rPr lang="vi-VN" sz="3000" b="1">
                <a:latin typeface="Times New Roman" panose="02020603050405020304" pitchFamily="18" charset="0"/>
                <a:cs typeface="Times New Roman" panose="02020603050405020304" pitchFamily="18" charset="0"/>
              </a:rPr>
              <a:t>cầm vũ khí </a:t>
            </a:r>
            <a:r>
              <a:rPr lang="vi-VN" sz="3000">
                <a:latin typeface="Times New Roman" panose="02020603050405020304" pitchFamily="18" charset="0"/>
                <a:cs typeface="Times New Roman" panose="02020603050405020304" pitchFamily="18" charset="0"/>
              </a:rPr>
              <a:t>bảo vệ quê hương </a:t>
            </a:r>
            <a:r>
              <a:rPr lang="en-US" sz="3000">
                <a:latin typeface="Times New Roman" panose="02020603050405020304" pitchFamily="18" charset="0"/>
                <a:cs typeface="Times New Roman" panose="02020603050405020304" pitchFamily="18" charset="0"/>
              </a:rPr>
              <a:t>/ </a:t>
            </a:r>
            <a:r>
              <a:rPr lang="vi-VN" sz="3000">
                <a:latin typeface="Times New Roman" panose="02020603050405020304" pitchFamily="18" charset="0"/>
                <a:cs typeface="Times New Roman" panose="02020603050405020304" pitchFamily="18" charset="0"/>
              </a:rPr>
              <a:t>và </a:t>
            </a:r>
            <a:r>
              <a:rPr lang="vi-VN" sz="3000" b="1">
                <a:latin typeface="Times New Roman" panose="02020603050405020304" pitchFamily="18" charset="0"/>
                <a:cs typeface="Times New Roman" panose="02020603050405020304" pitchFamily="18" charset="0"/>
              </a:rPr>
              <a:t>tưng bừng nhảy múa </a:t>
            </a:r>
            <a:r>
              <a:rPr lang="vi-VN" sz="3000">
                <a:latin typeface="Times New Roman" panose="02020603050405020304" pitchFamily="18" charset="0"/>
                <a:cs typeface="Times New Roman" panose="02020603050405020304" pitchFamily="18" charset="0"/>
              </a:rPr>
              <a:t>mừng chiến công</a:t>
            </a:r>
            <a:r>
              <a:rPr lang="en-US" sz="3000">
                <a:latin typeface="Times New Roman" panose="02020603050405020304" pitchFamily="18" charset="0"/>
                <a:cs typeface="Times New Roman" panose="02020603050405020304" pitchFamily="18" charset="0"/>
              </a:rPr>
              <a:t> /</a:t>
            </a:r>
            <a:r>
              <a:rPr lang="vi-VN" sz="3000">
                <a:latin typeface="Times New Roman" panose="02020603050405020304" pitchFamily="18" charset="0"/>
                <a:cs typeface="Times New Roman" panose="02020603050405020304" pitchFamily="18" charset="0"/>
              </a:rPr>
              <a:t> hay </a:t>
            </a:r>
            <a:r>
              <a:rPr lang="vi-VN" sz="3000" b="1">
                <a:latin typeface="Times New Roman" panose="02020603050405020304" pitchFamily="18" charset="0"/>
                <a:cs typeface="Times New Roman" panose="02020603050405020304" pitchFamily="18" charset="0"/>
              </a:rPr>
              <a:t>cảm tạ </a:t>
            </a:r>
            <a:r>
              <a:rPr lang="vi-VN" sz="3000">
                <a:latin typeface="Times New Roman" panose="02020603050405020304" pitchFamily="18" charset="0"/>
                <a:cs typeface="Times New Roman" panose="02020603050405020304" pitchFamily="18" charset="0"/>
              </a:rPr>
              <a:t>thần linh,... Đó là con người </a:t>
            </a:r>
            <a:r>
              <a:rPr lang="vi-VN" sz="3000" b="1">
                <a:latin typeface="Times New Roman" panose="02020603050405020304" pitchFamily="18" charset="0"/>
                <a:cs typeface="Times New Roman" panose="02020603050405020304" pitchFamily="18" charset="0"/>
              </a:rPr>
              <a:t>thuần hậu</a:t>
            </a:r>
            <a:r>
              <a:rPr lang="vi-VN" sz="3000">
                <a:latin typeface="Times New Roman" panose="02020603050405020304" pitchFamily="18" charset="0"/>
                <a:cs typeface="Times New Roman" panose="02020603050405020304" pitchFamily="18" charset="0"/>
              </a:rPr>
              <a:t>, </a:t>
            </a:r>
            <a:r>
              <a:rPr lang="vi-VN" sz="3000" b="1">
                <a:latin typeface="Times New Roman" panose="02020603050405020304" pitchFamily="18" charset="0"/>
                <a:cs typeface="Times New Roman" panose="02020603050405020304" pitchFamily="18" charset="0"/>
              </a:rPr>
              <a:t>hiền hòa</a:t>
            </a:r>
            <a:r>
              <a:rPr lang="vi-VN" sz="3000">
                <a:latin typeface="Times New Roman" panose="02020603050405020304" pitchFamily="18" charset="0"/>
                <a:cs typeface="Times New Roman" panose="02020603050405020304" pitchFamily="18" charset="0"/>
              </a:rPr>
              <a:t>, mang tính </a:t>
            </a:r>
            <a:r>
              <a:rPr lang="vi-VN" sz="3000" b="1">
                <a:latin typeface="Times New Roman" panose="02020603050405020304" pitchFamily="18" charset="0"/>
                <a:cs typeface="Times New Roman" panose="02020603050405020304" pitchFamily="18" charset="0"/>
              </a:rPr>
              <a:t>nhân bản sâu sắc</a:t>
            </a:r>
            <a:r>
              <a:rPr lang="vi-VN" sz="3000">
                <a:latin typeface="Times New Roman" panose="02020603050405020304" pitchFamily="18" charset="0"/>
                <a:cs typeface="Times New Roman" panose="02020603050405020304" pitchFamily="18" charset="0"/>
              </a:rPr>
              <a:t>. </a:t>
            </a:r>
            <a:endParaRPr lang="en-US" sz="3000" dirty="0">
              <a:latin typeface="Times New Roman" panose="02020603050405020304" pitchFamily="18" charset="0"/>
              <a:cs typeface="Times New Roman" panose="02020603050405020304" pitchFamily="18" charset="0"/>
            </a:endParaRPr>
          </a:p>
        </p:txBody>
      </p:sp>
      <p:pic>
        <p:nvPicPr>
          <p:cNvPr id="51" name="Picture 50" descr="A picture containing text, linedrawing&#10;&#10;Description automatically generated">
            <a:extLst>
              <a:ext uri="{FF2B5EF4-FFF2-40B4-BE49-F238E27FC236}">
                <a16:creationId xmlns:a16="http://schemas.microsoft.com/office/drawing/2014/main" id="{F33698FC-2754-491C-9B03-D2672B09F38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83450" y="0"/>
            <a:ext cx="1430188" cy="1509433"/>
          </a:xfrm>
          <a:prstGeom prst="rect">
            <a:avLst/>
          </a:prstGeom>
        </p:spPr>
      </p:pic>
      <p:pic>
        <p:nvPicPr>
          <p:cNvPr id="53" name="Picture 52" descr="A picture containing text, linedrawing&#10;&#10;Description automatically generated">
            <a:extLst>
              <a:ext uri="{FF2B5EF4-FFF2-40B4-BE49-F238E27FC236}">
                <a16:creationId xmlns:a16="http://schemas.microsoft.com/office/drawing/2014/main" id="{A2D9CA3A-B22B-42DC-9A54-F507AB55345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474998" y="-6082"/>
            <a:ext cx="1430188" cy="1509433"/>
          </a:xfrm>
          <a:prstGeom prst="rect">
            <a:avLst/>
          </a:prstGeom>
        </p:spPr>
      </p:pic>
    </p:spTree>
    <p:extLst>
      <p:ext uri="{BB962C8B-B14F-4D97-AF65-F5344CB8AC3E}">
        <p14:creationId xmlns:p14="http://schemas.microsoft.com/office/powerpoint/2010/main" val="1613709873"/>
      </p:ext>
    </p:extLst>
  </p:cSld>
  <p:clrMapOvr>
    <a:masterClrMapping/>
  </p:clrMapOvr>
  <p:transition spd="slow">
    <p:cov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F615571-F94B-49BA-B473-01F6128172A8}"/>
              </a:ext>
            </a:extLst>
          </p:cNvPr>
          <p:cNvSpPr/>
          <p:nvPr/>
        </p:nvSpPr>
        <p:spPr>
          <a:xfrm>
            <a:off x="0" y="0"/>
            <a:ext cx="9144000" cy="5143500"/>
          </a:xfrm>
          <a:prstGeom prst="rect">
            <a:avLst/>
          </a:prstGeom>
          <a:solidFill>
            <a:srgbClr val="B07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050" dirty="0">
              <a:solidFill>
                <a:sysClr val="windowText" lastClr="000000"/>
              </a:solidFill>
            </a:endParaRPr>
          </a:p>
        </p:txBody>
      </p:sp>
      <p:pic>
        <p:nvPicPr>
          <p:cNvPr id="18" name="Picture 11" descr="trong-dong-3">
            <a:extLst>
              <a:ext uri="{FF2B5EF4-FFF2-40B4-BE49-F238E27FC236}">
                <a16:creationId xmlns:a16="http://schemas.microsoft.com/office/drawing/2014/main" id="{E980FB2E-4F6D-46ED-8EBE-A84FB596C95F}"/>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526339" y="52342"/>
            <a:ext cx="5035118" cy="50351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AC5A76A3-2D4F-4DE0-AD22-9AD98562A72A}"/>
              </a:ext>
            </a:extLst>
          </p:cNvPr>
          <p:cNvPicPr>
            <a:picLocks noChangeAspect="1"/>
          </p:cNvPicPr>
          <p:nvPr/>
        </p:nvPicPr>
        <p:blipFill rotWithShape="1">
          <a:blip r:embed="rId3"/>
          <a:srcRect b="5242"/>
          <a:stretch/>
        </p:blipFill>
        <p:spPr>
          <a:xfrm>
            <a:off x="1" y="0"/>
            <a:ext cx="3126332" cy="5143500"/>
          </a:xfrm>
          <a:prstGeom prst="rect">
            <a:avLst/>
          </a:prstGeom>
        </p:spPr>
      </p:pic>
      <p:pic>
        <p:nvPicPr>
          <p:cNvPr id="15" name="Picture 14">
            <a:extLst>
              <a:ext uri="{FF2B5EF4-FFF2-40B4-BE49-F238E27FC236}">
                <a16:creationId xmlns:a16="http://schemas.microsoft.com/office/drawing/2014/main" id="{D8601755-7E61-481F-AD11-CF15F5391C6F}"/>
              </a:ext>
            </a:extLst>
          </p:cNvPr>
          <p:cNvPicPr>
            <a:picLocks noChangeAspect="1"/>
          </p:cNvPicPr>
          <p:nvPr/>
        </p:nvPicPr>
        <p:blipFill rotWithShape="1">
          <a:blip r:embed="rId4"/>
          <a:srcRect l="48482"/>
          <a:stretch/>
        </p:blipFill>
        <p:spPr>
          <a:xfrm>
            <a:off x="5944123" y="-20348"/>
            <a:ext cx="3241310" cy="4718713"/>
          </a:xfrm>
          <a:prstGeom prst="rect">
            <a:avLst/>
          </a:prstGeom>
        </p:spPr>
      </p:pic>
      <p:pic>
        <p:nvPicPr>
          <p:cNvPr id="16" name="Picture 15">
            <a:extLst>
              <a:ext uri="{FF2B5EF4-FFF2-40B4-BE49-F238E27FC236}">
                <a16:creationId xmlns:a16="http://schemas.microsoft.com/office/drawing/2014/main" id="{8D2F4C1A-C150-4958-BF39-3817DE7D3968}"/>
              </a:ext>
            </a:extLst>
          </p:cNvPr>
          <p:cNvPicPr>
            <a:picLocks noChangeAspect="1"/>
          </p:cNvPicPr>
          <p:nvPr/>
        </p:nvPicPr>
        <p:blipFill>
          <a:blip r:embed="rId5"/>
          <a:stretch>
            <a:fillRect/>
          </a:stretch>
        </p:blipFill>
        <p:spPr>
          <a:xfrm rot="17186900">
            <a:off x="5082369" y="-232741"/>
            <a:ext cx="5143500" cy="5143500"/>
          </a:xfrm>
          <a:prstGeom prst="rect">
            <a:avLst/>
          </a:prstGeom>
        </p:spPr>
      </p:pic>
      <p:sp>
        <p:nvSpPr>
          <p:cNvPr id="29" name="Rectangle 28">
            <a:extLst>
              <a:ext uri="{FF2B5EF4-FFF2-40B4-BE49-F238E27FC236}">
                <a16:creationId xmlns:a16="http://schemas.microsoft.com/office/drawing/2014/main" id="{11496A0C-94FA-41FD-BAF2-6A83B19C1DB3}"/>
              </a:ext>
            </a:extLst>
          </p:cNvPr>
          <p:cNvSpPr/>
          <p:nvPr/>
        </p:nvSpPr>
        <p:spPr>
          <a:xfrm>
            <a:off x="3642177" y="1027688"/>
            <a:ext cx="4778315" cy="3119913"/>
          </a:xfrm>
          <a:prstGeom prst="rect">
            <a:avLst/>
          </a:prstGeom>
          <a:solidFill>
            <a:srgbClr val="EEEADF"/>
          </a:solidFill>
          <a:ln>
            <a:solidFill>
              <a:srgbClr val="EEEAD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050"/>
          </a:p>
        </p:txBody>
      </p:sp>
      <p:pic>
        <p:nvPicPr>
          <p:cNvPr id="30" name="Picture 29">
            <a:extLst>
              <a:ext uri="{FF2B5EF4-FFF2-40B4-BE49-F238E27FC236}">
                <a16:creationId xmlns:a16="http://schemas.microsoft.com/office/drawing/2014/main" id="{ABECB3AA-3CFB-41F8-B66E-672F97AFC2D2}"/>
              </a:ext>
            </a:extLst>
          </p:cNvPr>
          <p:cNvPicPr>
            <a:picLocks noChangeAspect="1"/>
          </p:cNvPicPr>
          <p:nvPr/>
        </p:nvPicPr>
        <p:blipFill rotWithShape="1">
          <a:blip r:embed="rId6"/>
          <a:srcRect l="19728" t="27029" r="31382" b="58498"/>
          <a:stretch/>
        </p:blipFill>
        <p:spPr>
          <a:xfrm>
            <a:off x="4137327" y="609839"/>
            <a:ext cx="3900546" cy="852315"/>
          </a:xfrm>
          <a:prstGeom prst="rect">
            <a:avLst/>
          </a:prstGeom>
          <a:effectLst>
            <a:outerShdw blurRad="50800" dist="38100" dir="2700000" algn="tl" rotWithShape="0">
              <a:prstClr val="black">
                <a:alpha val="40000"/>
              </a:prstClr>
            </a:outerShdw>
          </a:effectLst>
        </p:spPr>
      </p:pic>
      <p:pic>
        <p:nvPicPr>
          <p:cNvPr id="36" name="Picture 35">
            <a:extLst>
              <a:ext uri="{FF2B5EF4-FFF2-40B4-BE49-F238E27FC236}">
                <a16:creationId xmlns:a16="http://schemas.microsoft.com/office/drawing/2014/main" id="{6BC79FDB-4D0B-451D-B78E-C18A48865DFE}"/>
              </a:ext>
            </a:extLst>
          </p:cNvPr>
          <p:cNvPicPr>
            <a:picLocks noChangeAspect="1"/>
          </p:cNvPicPr>
          <p:nvPr/>
        </p:nvPicPr>
        <p:blipFill>
          <a:blip r:embed="rId7">
            <a:extLst>
              <a:ext uri="{28A0092B-C50C-407E-A947-70E740481C1C}">
                <a14:useLocalDpi xmlns:a14="http://schemas.microsoft.com/office/drawing/2010/main" val="0"/>
              </a:ext>
            </a:extLst>
          </a:blip>
          <a:srcRect l="2" r="85606" b="89238"/>
          <a:stretch>
            <a:fillRect/>
          </a:stretch>
        </p:blipFill>
        <p:spPr bwMode="auto">
          <a:xfrm>
            <a:off x="3422724" y="412136"/>
            <a:ext cx="703660" cy="93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C7342058-AC55-4159-AA70-C74C37511840}"/>
              </a:ext>
            </a:extLst>
          </p:cNvPr>
          <p:cNvPicPr>
            <a:picLocks noChangeAspect="1"/>
          </p:cNvPicPr>
          <p:nvPr/>
        </p:nvPicPr>
        <p:blipFill>
          <a:blip r:embed="rId7">
            <a:extLst>
              <a:ext uri="{28A0092B-C50C-407E-A947-70E740481C1C}">
                <a14:useLocalDpi xmlns:a14="http://schemas.microsoft.com/office/drawing/2010/main" val="0"/>
              </a:ext>
            </a:extLst>
          </a:blip>
          <a:srcRect l="2" r="85606" b="89238"/>
          <a:stretch>
            <a:fillRect/>
          </a:stretch>
        </p:blipFill>
        <p:spPr bwMode="auto">
          <a:xfrm flipH="1">
            <a:off x="7941827" y="2971993"/>
            <a:ext cx="704850" cy="93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a:extLst>
              <a:ext uri="{FF2B5EF4-FFF2-40B4-BE49-F238E27FC236}">
                <a16:creationId xmlns:a16="http://schemas.microsoft.com/office/drawing/2014/main" id="{D6B63166-2517-4A3B-A646-221C26B75C1B}"/>
              </a:ext>
            </a:extLst>
          </p:cNvPr>
          <p:cNvSpPr txBox="1"/>
          <p:nvPr/>
        </p:nvSpPr>
        <p:spPr>
          <a:xfrm>
            <a:off x="3780387" y="1763904"/>
            <a:ext cx="4837274" cy="1570879"/>
          </a:xfrm>
          <a:prstGeom prst="rect">
            <a:avLst/>
          </a:prstGeom>
          <a:noFill/>
        </p:spPr>
        <p:txBody>
          <a:bodyPr wrap="square">
            <a:spAutoFit/>
          </a:bodyPr>
          <a:lstStyle/>
          <a:p>
            <a:pPr algn="just">
              <a:lnSpc>
                <a:spcPct val="200000"/>
              </a:lnSpc>
            </a:pPr>
            <a:r>
              <a:rPr lang="en-US" sz="2600" b="1">
                <a:latin typeface="Times New Roman" panose="02020603050405020304" pitchFamily="18" charset="0"/>
                <a:cs typeface="Times New Roman" panose="02020603050405020304" pitchFamily="18" charset="0"/>
              </a:rPr>
              <a:t>1. Luyện đọc diễn cảm toàn bài</a:t>
            </a:r>
          </a:p>
          <a:p>
            <a:pPr algn="just">
              <a:lnSpc>
                <a:spcPct val="200000"/>
              </a:lnSpc>
            </a:pPr>
            <a:r>
              <a:rPr lang="en-US" sz="2600" b="1">
                <a:latin typeface="Times New Roman" panose="02020603050405020304" pitchFamily="18" charset="0"/>
                <a:cs typeface="Times New Roman" panose="02020603050405020304" pitchFamily="18" charset="0"/>
              </a:rPr>
              <a:t>2. Chuẩn bị bài tiếp theo.</a:t>
            </a:r>
          </a:p>
        </p:txBody>
      </p:sp>
      <p:pic>
        <p:nvPicPr>
          <p:cNvPr id="23" name="Picture 22" descr="Logo&#10;&#10;Description automatically generated">
            <a:extLst>
              <a:ext uri="{FF2B5EF4-FFF2-40B4-BE49-F238E27FC236}">
                <a16:creationId xmlns:a16="http://schemas.microsoft.com/office/drawing/2014/main" id="{34632FBE-30E2-4490-B3AE-65BDD97E582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64" b="89858" l="9916" r="92605">
                        <a14:foregroundMark x1="33277" y1="17972" x2="26723" y2="34520"/>
                        <a14:foregroundMark x1="17143" y1="84875" x2="24706" y2="85943"/>
                        <a14:foregroundMark x1="86723" y1="87189" x2="92605" y2="86299"/>
                        <a14:foregroundMark x1="30084" y1="11922" x2="34958" y2="11744"/>
                      </a14:backgroundRemoval>
                    </a14:imgEffect>
                  </a14:imgLayer>
                </a14:imgProps>
              </a:ext>
            </a:extLst>
          </a:blip>
          <a:stretch>
            <a:fillRect/>
          </a:stretch>
        </p:blipFill>
        <p:spPr>
          <a:xfrm>
            <a:off x="103731" y="2937487"/>
            <a:ext cx="2345718" cy="2215619"/>
          </a:xfrm>
          <a:prstGeom prst="rect">
            <a:avLst/>
          </a:prstGeom>
        </p:spPr>
      </p:pic>
      <p:sp>
        <p:nvSpPr>
          <p:cNvPr id="19" name="TextBox 18">
            <a:extLst>
              <a:ext uri="{FF2B5EF4-FFF2-40B4-BE49-F238E27FC236}">
                <a16:creationId xmlns:a16="http://schemas.microsoft.com/office/drawing/2014/main" id="{F1618E31-C302-4597-8C58-4CA558F09D3A}"/>
              </a:ext>
            </a:extLst>
          </p:cNvPr>
          <p:cNvSpPr txBox="1"/>
          <p:nvPr/>
        </p:nvSpPr>
        <p:spPr>
          <a:xfrm>
            <a:off x="-1376366" y="465415"/>
            <a:ext cx="5824847" cy="1200329"/>
          </a:xfrm>
          <a:prstGeom prst="rect">
            <a:avLst/>
          </a:prstGeom>
          <a:noFill/>
        </p:spPr>
        <p:txBody>
          <a:bodyPr wrap="square">
            <a:spAutoFit/>
          </a:bodyPr>
          <a:lstStyle/>
          <a:p>
            <a:pPr algn="ctr"/>
            <a:r>
              <a:rPr lang="en-US" altLang="zh-CN" sz="7200" b="1">
                <a:ln w="9525">
                  <a:solidFill>
                    <a:srgbClr val="FFDC69"/>
                  </a:solidFill>
                </a:ln>
                <a:solidFill>
                  <a:schemeClr val="bg1">
                    <a:lumMod val="75000"/>
                  </a:schemeClr>
                </a:solidFill>
                <a:effectLst>
                  <a:outerShdw blurRad="12700" dist="25400" sx="101000" sy="101000" algn="tl">
                    <a:srgbClr val="EEBE65">
                      <a:alpha val="93000"/>
                    </a:srgbClr>
                  </a:outerShdw>
                </a:effectLst>
                <a:latin typeface="UTM Aquarelle" panose="02040603050506020204" pitchFamily="18" charset="0"/>
              </a:rPr>
              <a:t>Dặn dò</a:t>
            </a:r>
            <a:endParaRPr lang="zh-CN" altLang="en-US" sz="7200" b="1" dirty="0">
              <a:ln w="9525">
                <a:solidFill>
                  <a:srgbClr val="FFDC69"/>
                </a:solidFill>
              </a:ln>
              <a:solidFill>
                <a:schemeClr val="bg1">
                  <a:lumMod val="75000"/>
                </a:schemeClr>
              </a:solidFill>
              <a:effectLst>
                <a:outerShdw blurRad="12700" dist="25400" sx="101000" sy="101000" algn="tl">
                  <a:srgbClr val="EEBE65">
                    <a:alpha val="93000"/>
                  </a:srgbClr>
                </a:outerShdw>
              </a:effectLst>
              <a:latin typeface="UTM Aquarelle" panose="02040603050506020204" pitchFamily="18" charset="0"/>
            </a:endParaRPr>
          </a:p>
        </p:txBody>
      </p:sp>
      <p:grpSp>
        <p:nvGrpSpPr>
          <p:cNvPr id="20" name="Group 19">
            <a:extLst>
              <a:ext uri="{FF2B5EF4-FFF2-40B4-BE49-F238E27FC236}">
                <a16:creationId xmlns:a16="http://schemas.microsoft.com/office/drawing/2014/main" id="{BD098F1F-DA4D-476F-9C95-F1916BFBDDB0}"/>
              </a:ext>
            </a:extLst>
          </p:cNvPr>
          <p:cNvGrpSpPr/>
          <p:nvPr/>
        </p:nvGrpSpPr>
        <p:grpSpPr>
          <a:xfrm>
            <a:off x="6600637" y="3830708"/>
            <a:ext cx="513064" cy="489708"/>
            <a:chOff x="1351392" y="4270250"/>
            <a:chExt cx="448256" cy="425692"/>
          </a:xfrm>
        </p:grpSpPr>
        <p:sp>
          <p:nvSpPr>
            <p:cNvPr id="21" name="Oval 20">
              <a:extLst>
                <a:ext uri="{FF2B5EF4-FFF2-40B4-BE49-F238E27FC236}">
                  <a16:creationId xmlns:a16="http://schemas.microsoft.com/office/drawing/2014/main" id="{258C32EA-FB77-4E90-827F-538A8115D42C}"/>
                </a:ext>
              </a:extLst>
            </p:cNvPr>
            <p:cNvSpPr/>
            <p:nvPr/>
          </p:nvSpPr>
          <p:spPr>
            <a:xfrm>
              <a:off x="1351392" y="4270250"/>
              <a:ext cx="396000" cy="396000"/>
            </a:xfrm>
            <a:prstGeom prst="ellipse">
              <a:avLst/>
            </a:prstGeom>
            <a:solidFill>
              <a:srgbClr val="21596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Oval 23">
              <a:extLst>
                <a:ext uri="{FF2B5EF4-FFF2-40B4-BE49-F238E27FC236}">
                  <a16:creationId xmlns:a16="http://schemas.microsoft.com/office/drawing/2014/main" id="{C2E885E5-74E8-4581-AD58-D57E126EC9D1}"/>
                </a:ext>
              </a:extLst>
            </p:cNvPr>
            <p:cNvSpPr/>
            <p:nvPr/>
          </p:nvSpPr>
          <p:spPr>
            <a:xfrm>
              <a:off x="1403648"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25" name="Group 24">
            <a:extLst>
              <a:ext uri="{FF2B5EF4-FFF2-40B4-BE49-F238E27FC236}">
                <a16:creationId xmlns:a16="http://schemas.microsoft.com/office/drawing/2014/main" id="{24634065-23AE-40D0-B835-4A69ECBCDECD}"/>
              </a:ext>
            </a:extLst>
          </p:cNvPr>
          <p:cNvGrpSpPr/>
          <p:nvPr/>
        </p:nvGrpSpPr>
        <p:grpSpPr>
          <a:xfrm>
            <a:off x="7112605" y="3830708"/>
            <a:ext cx="513064" cy="489708"/>
            <a:chOff x="1863360" y="4270250"/>
            <a:chExt cx="448256" cy="425692"/>
          </a:xfrm>
        </p:grpSpPr>
        <p:sp>
          <p:nvSpPr>
            <p:cNvPr id="26" name="Oval 25">
              <a:extLst>
                <a:ext uri="{FF2B5EF4-FFF2-40B4-BE49-F238E27FC236}">
                  <a16:creationId xmlns:a16="http://schemas.microsoft.com/office/drawing/2014/main" id="{8A343C2A-E3E4-4AEF-ADE5-C02F8A08D523}"/>
                </a:ext>
              </a:extLst>
            </p:cNvPr>
            <p:cNvSpPr/>
            <p:nvPr/>
          </p:nvSpPr>
          <p:spPr>
            <a:xfrm>
              <a:off x="1863360" y="4270250"/>
              <a:ext cx="396000" cy="396000"/>
            </a:xfrm>
            <a:prstGeom prst="ellipse">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Oval 26">
              <a:extLst>
                <a:ext uri="{FF2B5EF4-FFF2-40B4-BE49-F238E27FC236}">
                  <a16:creationId xmlns:a16="http://schemas.microsoft.com/office/drawing/2014/main" id="{A66B9471-D0DF-4202-961A-19360FEDDA84}"/>
                </a:ext>
              </a:extLst>
            </p:cNvPr>
            <p:cNvSpPr/>
            <p:nvPr/>
          </p:nvSpPr>
          <p:spPr>
            <a:xfrm>
              <a:off x="1915616"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28" name="Group 27">
            <a:extLst>
              <a:ext uri="{FF2B5EF4-FFF2-40B4-BE49-F238E27FC236}">
                <a16:creationId xmlns:a16="http://schemas.microsoft.com/office/drawing/2014/main" id="{0BBEA310-53F9-4906-81F6-8696275F1203}"/>
              </a:ext>
            </a:extLst>
          </p:cNvPr>
          <p:cNvGrpSpPr/>
          <p:nvPr/>
        </p:nvGrpSpPr>
        <p:grpSpPr>
          <a:xfrm>
            <a:off x="7632541" y="3830708"/>
            <a:ext cx="513064" cy="489708"/>
            <a:chOff x="2339752" y="4270250"/>
            <a:chExt cx="448256" cy="425692"/>
          </a:xfrm>
        </p:grpSpPr>
        <p:sp>
          <p:nvSpPr>
            <p:cNvPr id="31" name="Oval 30">
              <a:extLst>
                <a:ext uri="{FF2B5EF4-FFF2-40B4-BE49-F238E27FC236}">
                  <a16:creationId xmlns:a16="http://schemas.microsoft.com/office/drawing/2014/main" id="{D9FC28C5-8163-4232-A47F-E4E21C50564E}"/>
                </a:ext>
              </a:extLst>
            </p:cNvPr>
            <p:cNvSpPr/>
            <p:nvPr/>
          </p:nvSpPr>
          <p:spPr>
            <a:xfrm>
              <a:off x="2339752" y="4270250"/>
              <a:ext cx="396000" cy="396000"/>
            </a:xfrm>
            <a:prstGeom prst="ellipse">
              <a:avLst/>
            </a:prstGeom>
            <a:solidFill>
              <a:schemeClr val="bg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Oval 31">
              <a:extLst>
                <a:ext uri="{FF2B5EF4-FFF2-40B4-BE49-F238E27FC236}">
                  <a16:creationId xmlns:a16="http://schemas.microsoft.com/office/drawing/2014/main" id="{6199236B-FA51-4EE7-B954-7C73BB2445D6}"/>
                </a:ext>
              </a:extLst>
            </p:cNvPr>
            <p:cNvSpPr/>
            <p:nvPr/>
          </p:nvSpPr>
          <p:spPr>
            <a:xfrm>
              <a:off x="2392008"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31345803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1000"/>
                                        <p:tgtEl>
                                          <p:spTgt spid="16"/>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1+#ppt_w/2"/>
                                          </p:val>
                                        </p:tav>
                                        <p:tav tm="100000">
                                          <p:val>
                                            <p:strVal val="#ppt_x"/>
                                          </p:val>
                                        </p:tav>
                                      </p:tavLst>
                                    </p:anim>
                                    <p:anim calcmode="lin" valueType="num">
                                      <p:cBhvr additive="base">
                                        <p:cTn id="12" dur="1000" fill="hold"/>
                                        <p:tgtEl>
                                          <p:spTgt spid="15"/>
                                        </p:tgtEl>
                                        <p:attrNameLst>
                                          <p:attrName>ppt_y</p:attrName>
                                        </p:attrNameLst>
                                      </p:cBhvr>
                                      <p:tavLst>
                                        <p:tav tm="0">
                                          <p:val>
                                            <p:strVal val="#ppt_y"/>
                                          </p:val>
                                        </p:tav>
                                        <p:tav tm="100000">
                                          <p:val>
                                            <p:strVal val="#ppt_y"/>
                                          </p:val>
                                        </p:tav>
                                      </p:tavLst>
                                    </p:anim>
                                  </p:childTnLst>
                                </p:cTn>
                              </p:par>
                              <p:par>
                                <p:cTn id="13" presetID="8" presetClass="emph" presetSubtype="0" repeatCount="indefinite" fill="hold" nodeType="withEffect">
                                  <p:stCondLst>
                                    <p:cond delay="0"/>
                                  </p:stCondLst>
                                  <p:childTnLst>
                                    <p:animRot by="-21600000">
                                      <p:cBhvr>
                                        <p:cTn id="14" dur="30000" fill="hold"/>
                                        <p:tgtEl>
                                          <p:spTgt spid="18"/>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p:tgtEl>
                                          <p:spTgt spid="19"/>
                                        </p:tgtEl>
                                        <p:attrNameLst>
                                          <p:attrName>ppt_x</p:attrName>
                                        </p:attrNameLst>
                                      </p:cBhvr>
                                      <p:tavLst>
                                        <p:tav tm="0">
                                          <p:val>
                                            <p:strVal val="#ppt_x-#ppt_w*1.125000"/>
                                          </p:val>
                                        </p:tav>
                                        <p:tav tm="100000">
                                          <p:val>
                                            <p:strVal val="#ppt_x"/>
                                          </p:val>
                                        </p:tav>
                                      </p:tavLst>
                                    </p:anim>
                                    <p:animEffect transition="in" filter="wipe(right)">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52"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Scale>
                                      <p:cBhvr>
                                        <p:cTn id="25"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30"/>
                                        </p:tgtEl>
                                        <p:attrNameLst>
                                          <p:attrName>ppt_x</p:attrName>
                                          <p:attrName>ppt_y</p:attrName>
                                        </p:attrNameLst>
                                      </p:cBhvr>
                                    </p:animMotion>
                                    <p:animEffect transition="in" filter="fade">
                                      <p:cBhvr>
                                        <p:cTn id="27" dur="1000"/>
                                        <p:tgtEl>
                                          <p:spTgt spid="30"/>
                                        </p:tgtEl>
                                      </p:cBhvr>
                                    </p:animEffect>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up)">
                                      <p:cBhvr>
                                        <p:cTn id="31" dur="1000"/>
                                        <p:tgtEl>
                                          <p:spTgt spid="29"/>
                                        </p:tgtEl>
                                      </p:cBhvr>
                                    </p:animEffect>
                                  </p:childTnLst>
                                </p:cTn>
                              </p:par>
                            </p:childTnLst>
                          </p:cTn>
                        </p:par>
                        <p:par>
                          <p:cTn id="32" fill="hold">
                            <p:stCondLst>
                              <p:cond delay="2000"/>
                            </p:stCondLst>
                            <p:childTnLst>
                              <p:par>
                                <p:cTn id="33" presetID="14" presetClass="entr" presetSubtype="10" fill="hold" grpId="0" nodeType="after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randombar(horizontal)">
                                      <p:cBhvr>
                                        <p:cTn id="35" dur="1000"/>
                                        <p:tgtEl>
                                          <p:spTgt spid="40"/>
                                        </p:tgtEl>
                                      </p:cBhvr>
                                    </p:animEffect>
                                  </p:childTnLst>
                                </p:cTn>
                              </p:par>
                            </p:childTnLst>
                          </p:cTn>
                        </p:par>
                        <p:par>
                          <p:cTn id="36" fill="hold">
                            <p:stCondLst>
                              <p:cond delay="3000"/>
                            </p:stCondLst>
                            <p:childTnLst>
                              <p:par>
                                <p:cTn id="37" presetID="37" presetClass="entr" presetSubtype="0"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900" decel="100000" fill="hold"/>
                                        <p:tgtEl>
                                          <p:spTgt spid="23"/>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43" fill="hold">
                            <p:stCondLst>
                              <p:cond delay="4000"/>
                            </p:stCondLst>
                            <p:childTnLst>
                              <p:par>
                                <p:cTn id="44" presetID="30" presetClass="entr" presetSubtype="0" fill="hold" nodeType="after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800" decel="100000"/>
                                        <p:tgtEl>
                                          <p:spTgt spid="36"/>
                                        </p:tgtEl>
                                      </p:cBhvr>
                                    </p:animEffect>
                                    <p:anim calcmode="lin" valueType="num">
                                      <p:cBhvr>
                                        <p:cTn id="47" dur="800" decel="100000" fill="hold"/>
                                        <p:tgtEl>
                                          <p:spTgt spid="36"/>
                                        </p:tgtEl>
                                        <p:attrNameLst>
                                          <p:attrName>style.rotation</p:attrName>
                                        </p:attrNameLst>
                                      </p:cBhvr>
                                      <p:tavLst>
                                        <p:tav tm="0">
                                          <p:val>
                                            <p:fltVal val="-90"/>
                                          </p:val>
                                        </p:tav>
                                        <p:tav tm="100000">
                                          <p:val>
                                            <p:fltVal val="0"/>
                                          </p:val>
                                        </p:tav>
                                      </p:tavLst>
                                    </p:anim>
                                    <p:anim calcmode="lin" valueType="num">
                                      <p:cBhvr>
                                        <p:cTn id="48" dur="800" decel="100000" fill="hold"/>
                                        <p:tgtEl>
                                          <p:spTgt spid="36"/>
                                        </p:tgtEl>
                                        <p:attrNameLst>
                                          <p:attrName>ppt_x</p:attrName>
                                        </p:attrNameLst>
                                      </p:cBhvr>
                                      <p:tavLst>
                                        <p:tav tm="0">
                                          <p:val>
                                            <p:strVal val="#ppt_x+0.4"/>
                                          </p:val>
                                        </p:tav>
                                        <p:tav tm="100000">
                                          <p:val>
                                            <p:strVal val="#ppt_x-0.05"/>
                                          </p:val>
                                        </p:tav>
                                      </p:tavLst>
                                    </p:anim>
                                    <p:anim calcmode="lin" valueType="num">
                                      <p:cBhvr>
                                        <p:cTn id="49" dur="800" decel="100000" fill="hold"/>
                                        <p:tgtEl>
                                          <p:spTgt spid="36"/>
                                        </p:tgtEl>
                                        <p:attrNameLst>
                                          <p:attrName>ppt_y</p:attrName>
                                        </p:attrNameLst>
                                      </p:cBhvr>
                                      <p:tavLst>
                                        <p:tav tm="0">
                                          <p:val>
                                            <p:strVal val="#ppt_y-0.4"/>
                                          </p:val>
                                        </p:tav>
                                        <p:tav tm="100000">
                                          <p:val>
                                            <p:strVal val="#ppt_y+0.1"/>
                                          </p:val>
                                        </p:tav>
                                      </p:tavLst>
                                    </p:anim>
                                    <p:anim calcmode="lin" valueType="num">
                                      <p:cBhvr>
                                        <p:cTn id="50" dur="200" accel="100000" fill="hold">
                                          <p:stCondLst>
                                            <p:cond delay="800"/>
                                          </p:stCondLst>
                                        </p:cTn>
                                        <p:tgtEl>
                                          <p:spTgt spid="36"/>
                                        </p:tgtEl>
                                        <p:attrNameLst>
                                          <p:attrName>ppt_x</p:attrName>
                                        </p:attrNameLst>
                                      </p:cBhvr>
                                      <p:tavLst>
                                        <p:tav tm="0">
                                          <p:val>
                                            <p:strVal val="#ppt_x-0.05"/>
                                          </p:val>
                                        </p:tav>
                                        <p:tav tm="100000">
                                          <p:val>
                                            <p:strVal val="#ppt_x"/>
                                          </p:val>
                                        </p:tav>
                                      </p:tavLst>
                                    </p:anim>
                                    <p:anim calcmode="lin" valueType="num">
                                      <p:cBhvr>
                                        <p:cTn id="51" dur="200" accel="100000" fill="hold">
                                          <p:stCondLst>
                                            <p:cond delay="800"/>
                                          </p:stCondLst>
                                        </p:cTn>
                                        <p:tgtEl>
                                          <p:spTgt spid="36"/>
                                        </p:tgtEl>
                                        <p:attrNameLst>
                                          <p:attrName>ppt_y</p:attrName>
                                        </p:attrNameLst>
                                      </p:cBhvr>
                                      <p:tavLst>
                                        <p:tav tm="0">
                                          <p:val>
                                            <p:strVal val="#ppt_y+0.1"/>
                                          </p:val>
                                        </p:tav>
                                        <p:tav tm="100000">
                                          <p:val>
                                            <p:strVal val="#ppt_y"/>
                                          </p:val>
                                        </p:tav>
                                      </p:tavLst>
                                    </p:anim>
                                  </p:childTnLst>
                                </p:cTn>
                              </p:par>
                              <p:par>
                                <p:cTn id="52" presetID="30" presetClass="entr" presetSubtype="0"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800" decel="100000"/>
                                        <p:tgtEl>
                                          <p:spTgt spid="37"/>
                                        </p:tgtEl>
                                      </p:cBhvr>
                                    </p:animEffect>
                                    <p:anim calcmode="lin" valueType="num">
                                      <p:cBhvr>
                                        <p:cTn id="55" dur="800" decel="100000" fill="hold"/>
                                        <p:tgtEl>
                                          <p:spTgt spid="37"/>
                                        </p:tgtEl>
                                        <p:attrNameLst>
                                          <p:attrName>style.rotation</p:attrName>
                                        </p:attrNameLst>
                                      </p:cBhvr>
                                      <p:tavLst>
                                        <p:tav tm="0">
                                          <p:val>
                                            <p:fltVal val="-90"/>
                                          </p:val>
                                        </p:tav>
                                        <p:tav tm="100000">
                                          <p:val>
                                            <p:fltVal val="0"/>
                                          </p:val>
                                        </p:tav>
                                      </p:tavLst>
                                    </p:anim>
                                    <p:anim calcmode="lin" valueType="num">
                                      <p:cBhvr>
                                        <p:cTn id="56" dur="800" decel="100000" fill="hold"/>
                                        <p:tgtEl>
                                          <p:spTgt spid="37"/>
                                        </p:tgtEl>
                                        <p:attrNameLst>
                                          <p:attrName>ppt_x</p:attrName>
                                        </p:attrNameLst>
                                      </p:cBhvr>
                                      <p:tavLst>
                                        <p:tav tm="0">
                                          <p:val>
                                            <p:strVal val="#ppt_x+0.4"/>
                                          </p:val>
                                        </p:tav>
                                        <p:tav tm="100000">
                                          <p:val>
                                            <p:strVal val="#ppt_x-0.05"/>
                                          </p:val>
                                        </p:tav>
                                      </p:tavLst>
                                    </p:anim>
                                    <p:anim calcmode="lin" valueType="num">
                                      <p:cBhvr>
                                        <p:cTn id="57" dur="800" decel="100000" fill="hold"/>
                                        <p:tgtEl>
                                          <p:spTgt spid="37"/>
                                        </p:tgtEl>
                                        <p:attrNameLst>
                                          <p:attrName>ppt_y</p:attrName>
                                        </p:attrNameLst>
                                      </p:cBhvr>
                                      <p:tavLst>
                                        <p:tav tm="0">
                                          <p:val>
                                            <p:strVal val="#ppt_y-0.4"/>
                                          </p:val>
                                        </p:tav>
                                        <p:tav tm="100000">
                                          <p:val>
                                            <p:strVal val="#ppt_y+0.1"/>
                                          </p:val>
                                        </p:tav>
                                      </p:tavLst>
                                    </p:anim>
                                    <p:anim calcmode="lin" valueType="num">
                                      <p:cBhvr>
                                        <p:cTn id="58" dur="200" accel="100000" fill="hold">
                                          <p:stCondLst>
                                            <p:cond delay="800"/>
                                          </p:stCondLst>
                                        </p:cTn>
                                        <p:tgtEl>
                                          <p:spTgt spid="37"/>
                                        </p:tgtEl>
                                        <p:attrNameLst>
                                          <p:attrName>ppt_x</p:attrName>
                                        </p:attrNameLst>
                                      </p:cBhvr>
                                      <p:tavLst>
                                        <p:tav tm="0">
                                          <p:val>
                                            <p:strVal val="#ppt_x-0.05"/>
                                          </p:val>
                                        </p:tav>
                                        <p:tav tm="100000">
                                          <p:val>
                                            <p:strVal val="#ppt_x"/>
                                          </p:val>
                                        </p:tav>
                                      </p:tavLst>
                                    </p:anim>
                                    <p:anim calcmode="lin" valueType="num">
                                      <p:cBhvr>
                                        <p:cTn id="59" dur="200" accel="100000" fill="hold">
                                          <p:stCondLst>
                                            <p:cond delay="800"/>
                                          </p:stCondLst>
                                        </p:cTn>
                                        <p:tgtEl>
                                          <p:spTgt spid="37"/>
                                        </p:tgtEl>
                                        <p:attrNameLst>
                                          <p:attrName>ppt_y</p:attrName>
                                        </p:attrNameLst>
                                      </p:cBhvr>
                                      <p:tavLst>
                                        <p:tav tm="0">
                                          <p:val>
                                            <p:strVal val="#ppt_y+0.1"/>
                                          </p:val>
                                        </p:tav>
                                        <p:tav tm="100000">
                                          <p:val>
                                            <p:strVal val="#ppt_y"/>
                                          </p:val>
                                        </p:tav>
                                      </p:tavLst>
                                    </p:anim>
                                  </p:childTnLst>
                                </p:cTn>
                              </p:par>
                              <p:par>
                                <p:cTn id="60" presetID="32" presetClass="emph" presetSubtype="0" fill="hold" nodeType="withEffect">
                                  <p:stCondLst>
                                    <p:cond delay="0"/>
                                  </p:stCondLst>
                                  <p:childTnLst>
                                    <p:animRot by="120000">
                                      <p:cBhvr>
                                        <p:cTn id="61" dur="100" fill="hold">
                                          <p:stCondLst>
                                            <p:cond delay="0"/>
                                          </p:stCondLst>
                                        </p:cTn>
                                        <p:tgtEl>
                                          <p:spTgt spid="36"/>
                                        </p:tgtEl>
                                        <p:attrNameLst>
                                          <p:attrName>r</p:attrName>
                                        </p:attrNameLst>
                                      </p:cBhvr>
                                    </p:animRot>
                                    <p:animRot by="-240000">
                                      <p:cBhvr>
                                        <p:cTn id="62" dur="200" fill="hold">
                                          <p:stCondLst>
                                            <p:cond delay="200"/>
                                          </p:stCondLst>
                                        </p:cTn>
                                        <p:tgtEl>
                                          <p:spTgt spid="36"/>
                                        </p:tgtEl>
                                        <p:attrNameLst>
                                          <p:attrName>r</p:attrName>
                                        </p:attrNameLst>
                                      </p:cBhvr>
                                    </p:animRot>
                                    <p:animRot by="240000">
                                      <p:cBhvr>
                                        <p:cTn id="63" dur="200" fill="hold">
                                          <p:stCondLst>
                                            <p:cond delay="400"/>
                                          </p:stCondLst>
                                        </p:cTn>
                                        <p:tgtEl>
                                          <p:spTgt spid="36"/>
                                        </p:tgtEl>
                                        <p:attrNameLst>
                                          <p:attrName>r</p:attrName>
                                        </p:attrNameLst>
                                      </p:cBhvr>
                                    </p:animRot>
                                    <p:animRot by="-240000">
                                      <p:cBhvr>
                                        <p:cTn id="64" dur="200" fill="hold">
                                          <p:stCondLst>
                                            <p:cond delay="600"/>
                                          </p:stCondLst>
                                        </p:cTn>
                                        <p:tgtEl>
                                          <p:spTgt spid="36"/>
                                        </p:tgtEl>
                                        <p:attrNameLst>
                                          <p:attrName>r</p:attrName>
                                        </p:attrNameLst>
                                      </p:cBhvr>
                                    </p:animRot>
                                    <p:animRot by="120000">
                                      <p:cBhvr>
                                        <p:cTn id="65" dur="200" fill="hold">
                                          <p:stCondLst>
                                            <p:cond delay="800"/>
                                          </p:stCondLst>
                                        </p:cTn>
                                        <p:tgtEl>
                                          <p:spTgt spid="36"/>
                                        </p:tgtEl>
                                        <p:attrNameLst>
                                          <p:attrName>r</p:attrName>
                                        </p:attrNameLst>
                                      </p:cBhvr>
                                    </p:animRot>
                                  </p:childTnLst>
                                </p:cTn>
                              </p:par>
                              <p:par>
                                <p:cTn id="66" presetID="32" presetClass="emph" presetSubtype="0" fill="hold" nodeType="withEffect">
                                  <p:stCondLst>
                                    <p:cond delay="0"/>
                                  </p:stCondLst>
                                  <p:childTnLst>
                                    <p:animRot by="120000">
                                      <p:cBhvr>
                                        <p:cTn id="67" dur="100" fill="hold">
                                          <p:stCondLst>
                                            <p:cond delay="0"/>
                                          </p:stCondLst>
                                        </p:cTn>
                                        <p:tgtEl>
                                          <p:spTgt spid="37"/>
                                        </p:tgtEl>
                                        <p:attrNameLst>
                                          <p:attrName>r</p:attrName>
                                        </p:attrNameLst>
                                      </p:cBhvr>
                                    </p:animRot>
                                    <p:animRot by="-240000">
                                      <p:cBhvr>
                                        <p:cTn id="68" dur="200" fill="hold">
                                          <p:stCondLst>
                                            <p:cond delay="200"/>
                                          </p:stCondLst>
                                        </p:cTn>
                                        <p:tgtEl>
                                          <p:spTgt spid="37"/>
                                        </p:tgtEl>
                                        <p:attrNameLst>
                                          <p:attrName>r</p:attrName>
                                        </p:attrNameLst>
                                      </p:cBhvr>
                                    </p:animRot>
                                    <p:animRot by="240000">
                                      <p:cBhvr>
                                        <p:cTn id="69" dur="200" fill="hold">
                                          <p:stCondLst>
                                            <p:cond delay="400"/>
                                          </p:stCondLst>
                                        </p:cTn>
                                        <p:tgtEl>
                                          <p:spTgt spid="37"/>
                                        </p:tgtEl>
                                        <p:attrNameLst>
                                          <p:attrName>r</p:attrName>
                                        </p:attrNameLst>
                                      </p:cBhvr>
                                    </p:animRot>
                                    <p:animRot by="-240000">
                                      <p:cBhvr>
                                        <p:cTn id="70" dur="200" fill="hold">
                                          <p:stCondLst>
                                            <p:cond delay="600"/>
                                          </p:stCondLst>
                                        </p:cTn>
                                        <p:tgtEl>
                                          <p:spTgt spid="37"/>
                                        </p:tgtEl>
                                        <p:attrNameLst>
                                          <p:attrName>r</p:attrName>
                                        </p:attrNameLst>
                                      </p:cBhvr>
                                    </p:animRot>
                                    <p:animRot by="120000">
                                      <p:cBhvr>
                                        <p:cTn id="71" dur="200" fill="hold">
                                          <p:stCondLst>
                                            <p:cond delay="800"/>
                                          </p:stCondLst>
                                        </p:cTn>
                                        <p:tgtEl>
                                          <p:spTgt spid="37"/>
                                        </p:tgtEl>
                                        <p:attrNameLst>
                                          <p:attrName>r</p:attrName>
                                        </p:attrNameLst>
                                      </p:cBhvr>
                                    </p:animRot>
                                  </p:childTnLst>
                                </p:cTn>
                              </p:par>
                              <p:par>
                                <p:cTn id="72" presetID="53" presetClass="entr" presetSubtype="16" repeatCount="indefinite" fill="hold" nodeType="with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p:cTn id="74" dur="750" fill="hold"/>
                                        <p:tgtEl>
                                          <p:spTgt spid="20"/>
                                        </p:tgtEl>
                                        <p:attrNameLst>
                                          <p:attrName>ppt_w</p:attrName>
                                        </p:attrNameLst>
                                      </p:cBhvr>
                                      <p:tavLst>
                                        <p:tav tm="0">
                                          <p:val>
                                            <p:fltVal val="0"/>
                                          </p:val>
                                        </p:tav>
                                        <p:tav tm="100000">
                                          <p:val>
                                            <p:strVal val="#ppt_w"/>
                                          </p:val>
                                        </p:tav>
                                      </p:tavLst>
                                    </p:anim>
                                    <p:anim calcmode="lin" valueType="num">
                                      <p:cBhvr>
                                        <p:cTn id="75" dur="750" fill="hold"/>
                                        <p:tgtEl>
                                          <p:spTgt spid="20"/>
                                        </p:tgtEl>
                                        <p:attrNameLst>
                                          <p:attrName>ppt_h</p:attrName>
                                        </p:attrNameLst>
                                      </p:cBhvr>
                                      <p:tavLst>
                                        <p:tav tm="0">
                                          <p:val>
                                            <p:fltVal val="0"/>
                                          </p:val>
                                        </p:tav>
                                        <p:tav tm="100000">
                                          <p:val>
                                            <p:strVal val="#ppt_h"/>
                                          </p:val>
                                        </p:tav>
                                      </p:tavLst>
                                    </p:anim>
                                    <p:animEffect transition="in" filter="fade">
                                      <p:cBhvr>
                                        <p:cTn id="76" dur="750"/>
                                        <p:tgtEl>
                                          <p:spTgt spid="20"/>
                                        </p:tgtEl>
                                      </p:cBhvr>
                                    </p:animEffect>
                                  </p:childTnLst>
                                </p:cTn>
                              </p:par>
                              <p:par>
                                <p:cTn id="77" presetID="53" presetClass="entr" presetSubtype="16" repeatCount="indefinite" fill="hold" nodeType="withEffect">
                                  <p:stCondLst>
                                    <p:cond delay="500"/>
                                  </p:stCondLst>
                                  <p:childTnLst>
                                    <p:set>
                                      <p:cBhvr>
                                        <p:cTn id="78" dur="1" fill="hold">
                                          <p:stCondLst>
                                            <p:cond delay="0"/>
                                          </p:stCondLst>
                                        </p:cTn>
                                        <p:tgtEl>
                                          <p:spTgt spid="25"/>
                                        </p:tgtEl>
                                        <p:attrNameLst>
                                          <p:attrName>style.visibility</p:attrName>
                                        </p:attrNameLst>
                                      </p:cBhvr>
                                      <p:to>
                                        <p:strVal val="visible"/>
                                      </p:to>
                                    </p:set>
                                    <p:anim calcmode="lin" valueType="num">
                                      <p:cBhvr>
                                        <p:cTn id="79" dur="750" fill="hold"/>
                                        <p:tgtEl>
                                          <p:spTgt spid="25"/>
                                        </p:tgtEl>
                                        <p:attrNameLst>
                                          <p:attrName>ppt_w</p:attrName>
                                        </p:attrNameLst>
                                      </p:cBhvr>
                                      <p:tavLst>
                                        <p:tav tm="0">
                                          <p:val>
                                            <p:fltVal val="0"/>
                                          </p:val>
                                        </p:tav>
                                        <p:tav tm="100000">
                                          <p:val>
                                            <p:strVal val="#ppt_w"/>
                                          </p:val>
                                        </p:tav>
                                      </p:tavLst>
                                    </p:anim>
                                    <p:anim calcmode="lin" valueType="num">
                                      <p:cBhvr>
                                        <p:cTn id="80" dur="750" fill="hold"/>
                                        <p:tgtEl>
                                          <p:spTgt spid="25"/>
                                        </p:tgtEl>
                                        <p:attrNameLst>
                                          <p:attrName>ppt_h</p:attrName>
                                        </p:attrNameLst>
                                      </p:cBhvr>
                                      <p:tavLst>
                                        <p:tav tm="0">
                                          <p:val>
                                            <p:fltVal val="0"/>
                                          </p:val>
                                        </p:tav>
                                        <p:tav tm="100000">
                                          <p:val>
                                            <p:strVal val="#ppt_h"/>
                                          </p:val>
                                        </p:tav>
                                      </p:tavLst>
                                    </p:anim>
                                    <p:animEffect transition="in" filter="fade">
                                      <p:cBhvr>
                                        <p:cTn id="81" dur="750"/>
                                        <p:tgtEl>
                                          <p:spTgt spid="25"/>
                                        </p:tgtEl>
                                      </p:cBhvr>
                                    </p:animEffect>
                                  </p:childTnLst>
                                </p:cTn>
                              </p:par>
                              <p:par>
                                <p:cTn id="82" presetID="53" presetClass="entr" presetSubtype="16" repeatCount="indefinite" fill="hold" nodeType="withEffect">
                                  <p:stCondLst>
                                    <p:cond delay="250"/>
                                  </p:stCondLst>
                                  <p:childTnLst>
                                    <p:set>
                                      <p:cBhvr>
                                        <p:cTn id="83" dur="1" fill="hold">
                                          <p:stCondLst>
                                            <p:cond delay="0"/>
                                          </p:stCondLst>
                                        </p:cTn>
                                        <p:tgtEl>
                                          <p:spTgt spid="28"/>
                                        </p:tgtEl>
                                        <p:attrNameLst>
                                          <p:attrName>style.visibility</p:attrName>
                                        </p:attrNameLst>
                                      </p:cBhvr>
                                      <p:to>
                                        <p:strVal val="visible"/>
                                      </p:to>
                                    </p:set>
                                    <p:anim calcmode="lin" valueType="num">
                                      <p:cBhvr>
                                        <p:cTn id="84" dur="750" fill="hold"/>
                                        <p:tgtEl>
                                          <p:spTgt spid="28"/>
                                        </p:tgtEl>
                                        <p:attrNameLst>
                                          <p:attrName>ppt_w</p:attrName>
                                        </p:attrNameLst>
                                      </p:cBhvr>
                                      <p:tavLst>
                                        <p:tav tm="0">
                                          <p:val>
                                            <p:fltVal val="0"/>
                                          </p:val>
                                        </p:tav>
                                        <p:tav tm="100000">
                                          <p:val>
                                            <p:strVal val="#ppt_w"/>
                                          </p:val>
                                        </p:tav>
                                      </p:tavLst>
                                    </p:anim>
                                    <p:anim calcmode="lin" valueType="num">
                                      <p:cBhvr>
                                        <p:cTn id="85" dur="750" fill="hold"/>
                                        <p:tgtEl>
                                          <p:spTgt spid="28"/>
                                        </p:tgtEl>
                                        <p:attrNameLst>
                                          <p:attrName>ppt_h</p:attrName>
                                        </p:attrNameLst>
                                      </p:cBhvr>
                                      <p:tavLst>
                                        <p:tav tm="0">
                                          <p:val>
                                            <p:fltVal val="0"/>
                                          </p:val>
                                        </p:tav>
                                        <p:tav tm="100000">
                                          <p:val>
                                            <p:strVal val="#ppt_h"/>
                                          </p:val>
                                        </p:tav>
                                      </p:tavLst>
                                    </p:anim>
                                    <p:animEffect transition="in" filter="fade">
                                      <p:cBhvr>
                                        <p:cTn id="86" dur="7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0"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18204;p42">
            <a:extLst>
              <a:ext uri="{FF2B5EF4-FFF2-40B4-BE49-F238E27FC236}">
                <a16:creationId xmlns:a16="http://schemas.microsoft.com/office/drawing/2014/main" id="{71AAE499-B838-4878-9CF5-759F623D165C}"/>
              </a:ext>
            </a:extLst>
          </p:cNvPr>
          <p:cNvGrpSpPr/>
          <p:nvPr/>
        </p:nvGrpSpPr>
        <p:grpSpPr>
          <a:xfrm>
            <a:off x="341744" y="1092962"/>
            <a:ext cx="9840943" cy="4633135"/>
            <a:chOff x="1418661" y="424845"/>
            <a:chExt cx="7537395" cy="4136608"/>
          </a:xfrm>
          <a:solidFill>
            <a:srgbClr val="BF9A6F"/>
          </a:solidFill>
        </p:grpSpPr>
        <p:grpSp>
          <p:nvGrpSpPr>
            <p:cNvPr id="19" name="Google Shape;18205;p42">
              <a:extLst>
                <a:ext uri="{FF2B5EF4-FFF2-40B4-BE49-F238E27FC236}">
                  <a16:creationId xmlns:a16="http://schemas.microsoft.com/office/drawing/2014/main" id="{FDF9C08F-C2CA-432F-8BEF-F45C1DDA5DF9}"/>
                </a:ext>
              </a:extLst>
            </p:cNvPr>
            <p:cNvGrpSpPr/>
            <p:nvPr/>
          </p:nvGrpSpPr>
          <p:grpSpPr>
            <a:xfrm rot="-5625365">
              <a:off x="4826711" y="-180362"/>
              <a:ext cx="3114891" cy="4984413"/>
              <a:chOff x="4082775" y="914425"/>
              <a:chExt cx="777050" cy="973675"/>
            </a:xfrm>
            <a:grpFill/>
          </p:grpSpPr>
          <p:sp>
            <p:nvSpPr>
              <p:cNvPr id="26" name="Google Shape;18206;p42">
                <a:extLst>
                  <a:ext uri="{FF2B5EF4-FFF2-40B4-BE49-F238E27FC236}">
                    <a16:creationId xmlns:a16="http://schemas.microsoft.com/office/drawing/2014/main" id="{100E48AD-DC5F-48D7-B205-7B19E79BF249}"/>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207;p42">
                <a:extLst>
                  <a:ext uri="{FF2B5EF4-FFF2-40B4-BE49-F238E27FC236}">
                    <a16:creationId xmlns:a16="http://schemas.microsoft.com/office/drawing/2014/main" id="{86C89A70-8DAC-4F43-9AAB-14F07976558F}"/>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208;p42">
                <a:extLst>
                  <a:ext uri="{FF2B5EF4-FFF2-40B4-BE49-F238E27FC236}">
                    <a16:creationId xmlns:a16="http://schemas.microsoft.com/office/drawing/2014/main" id="{1D7B8116-C9E1-436E-A4FD-02DAA32189B7}"/>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8209;p42">
                <a:extLst>
                  <a:ext uri="{FF2B5EF4-FFF2-40B4-BE49-F238E27FC236}">
                    <a16:creationId xmlns:a16="http://schemas.microsoft.com/office/drawing/2014/main" id="{01CA6D1D-28F1-4561-B8DA-34D77AFAA385}"/>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8210;p42">
                <a:extLst>
                  <a:ext uri="{FF2B5EF4-FFF2-40B4-BE49-F238E27FC236}">
                    <a16:creationId xmlns:a16="http://schemas.microsoft.com/office/drawing/2014/main" id="{F455736C-BCBF-4F99-8D21-A85BC515434D}"/>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8211;p42">
                <a:extLst>
                  <a:ext uri="{FF2B5EF4-FFF2-40B4-BE49-F238E27FC236}">
                    <a16:creationId xmlns:a16="http://schemas.microsoft.com/office/drawing/2014/main" id="{87B7D82B-140B-4044-93E6-EE064A7F2ED2}"/>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8212;p42">
                <a:extLst>
                  <a:ext uri="{FF2B5EF4-FFF2-40B4-BE49-F238E27FC236}">
                    <a16:creationId xmlns:a16="http://schemas.microsoft.com/office/drawing/2014/main" id="{CC53ECB7-D1C6-4C43-93E7-BB8E1ADD16BE}"/>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8213;p42">
                <a:extLst>
                  <a:ext uri="{FF2B5EF4-FFF2-40B4-BE49-F238E27FC236}">
                    <a16:creationId xmlns:a16="http://schemas.microsoft.com/office/drawing/2014/main" id="{CA03D407-F0A3-4D5D-A95B-7E3E8389596C}"/>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8214;p42">
                <a:extLst>
                  <a:ext uri="{FF2B5EF4-FFF2-40B4-BE49-F238E27FC236}">
                    <a16:creationId xmlns:a16="http://schemas.microsoft.com/office/drawing/2014/main" id="{D1999EAB-9710-4FF1-BBDB-FEA408D2B439}"/>
                  </a:ext>
                </a:extLst>
              </p:cNvPr>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215;p42">
                <a:extLst>
                  <a:ext uri="{FF2B5EF4-FFF2-40B4-BE49-F238E27FC236}">
                    <a16:creationId xmlns:a16="http://schemas.microsoft.com/office/drawing/2014/main" id="{EEFCCEC1-A4EB-4154-B68F-BEC5D16E1648}"/>
                  </a:ext>
                </a:extLst>
              </p:cNvPr>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8216;p42">
              <a:extLst>
                <a:ext uri="{FF2B5EF4-FFF2-40B4-BE49-F238E27FC236}">
                  <a16:creationId xmlns:a16="http://schemas.microsoft.com/office/drawing/2014/main" id="{C99D3DBE-975D-4EE8-8AEF-B1B0E4920EC2}"/>
                </a:ext>
              </a:extLst>
            </p:cNvPr>
            <p:cNvGrpSpPr/>
            <p:nvPr/>
          </p:nvGrpSpPr>
          <p:grpSpPr>
            <a:xfrm rot="-5022209">
              <a:off x="1722808" y="876497"/>
              <a:ext cx="3365809" cy="3626820"/>
              <a:chOff x="2883100" y="4881275"/>
              <a:chExt cx="478100" cy="500425"/>
            </a:xfrm>
            <a:grpFill/>
          </p:grpSpPr>
          <p:sp>
            <p:nvSpPr>
              <p:cNvPr id="21" name="Google Shape;18217;p42">
                <a:extLst>
                  <a:ext uri="{FF2B5EF4-FFF2-40B4-BE49-F238E27FC236}">
                    <a16:creationId xmlns:a16="http://schemas.microsoft.com/office/drawing/2014/main" id="{41D6E7B1-7E30-4445-B672-E4F409175854}"/>
                  </a:ext>
                </a:extLst>
              </p:cNvPr>
              <p:cNvSpPr/>
              <p:nvPr/>
            </p:nvSpPr>
            <p:spPr>
              <a:xfrm>
                <a:off x="2962975" y="4881275"/>
                <a:ext cx="398225" cy="500425"/>
              </a:xfrm>
              <a:custGeom>
                <a:avLst/>
                <a:gdLst/>
                <a:ahLst/>
                <a:cxnLst/>
                <a:rect l="l" t="t" r="r" b="b"/>
                <a:pathLst>
                  <a:path w="15929" h="20017" extrusionOk="0">
                    <a:moveTo>
                      <a:pt x="4715" y="11804"/>
                    </a:moveTo>
                    <a:cubicBezTo>
                      <a:pt x="4777" y="11866"/>
                      <a:pt x="4839" y="11913"/>
                      <a:pt x="4917" y="11959"/>
                    </a:cubicBezTo>
                    <a:lnTo>
                      <a:pt x="4808" y="11959"/>
                    </a:lnTo>
                    <a:cubicBezTo>
                      <a:pt x="4777" y="11913"/>
                      <a:pt x="4731" y="11866"/>
                      <a:pt x="4715" y="11804"/>
                    </a:cubicBezTo>
                    <a:close/>
                    <a:moveTo>
                      <a:pt x="10904" y="12393"/>
                    </a:moveTo>
                    <a:lnTo>
                      <a:pt x="10904" y="12424"/>
                    </a:lnTo>
                    <a:cubicBezTo>
                      <a:pt x="10873" y="12409"/>
                      <a:pt x="10857" y="12393"/>
                      <a:pt x="10842" y="12393"/>
                    </a:cubicBezTo>
                    <a:close/>
                    <a:moveTo>
                      <a:pt x="9233" y="0"/>
                    </a:moveTo>
                    <a:cubicBezTo>
                      <a:pt x="9161" y="0"/>
                      <a:pt x="9088" y="26"/>
                      <a:pt x="9011" y="94"/>
                    </a:cubicBezTo>
                    <a:cubicBezTo>
                      <a:pt x="8763" y="374"/>
                      <a:pt x="8655" y="870"/>
                      <a:pt x="8810" y="1304"/>
                    </a:cubicBezTo>
                    <a:cubicBezTo>
                      <a:pt x="8887" y="1459"/>
                      <a:pt x="8980" y="1568"/>
                      <a:pt x="9089" y="1645"/>
                    </a:cubicBezTo>
                    <a:cubicBezTo>
                      <a:pt x="9011" y="1785"/>
                      <a:pt x="8996" y="1955"/>
                      <a:pt x="9058" y="2157"/>
                    </a:cubicBezTo>
                    <a:cubicBezTo>
                      <a:pt x="9045" y="2158"/>
                      <a:pt x="9033" y="2159"/>
                      <a:pt x="9020" y="2159"/>
                    </a:cubicBezTo>
                    <a:cubicBezTo>
                      <a:pt x="8721" y="2159"/>
                      <a:pt x="8318" y="1856"/>
                      <a:pt x="7930" y="1856"/>
                    </a:cubicBezTo>
                    <a:cubicBezTo>
                      <a:pt x="7897" y="1856"/>
                      <a:pt x="7865" y="1858"/>
                      <a:pt x="7833" y="1862"/>
                    </a:cubicBezTo>
                    <a:cubicBezTo>
                      <a:pt x="7662" y="2266"/>
                      <a:pt x="7755" y="3088"/>
                      <a:pt x="6918" y="3119"/>
                    </a:cubicBezTo>
                    <a:cubicBezTo>
                      <a:pt x="6623" y="2721"/>
                      <a:pt x="6214" y="2686"/>
                      <a:pt x="5792" y="2686"/>
                    </a:cubicBezTo>
                    <a:cubicBezTo>
                      <a:pt x="5703" y="2686"/>
                      <a:pt x="5614" y="2688"/>
                      <a:pt x="5525" y="2688"/>
                    </a:cubicBezTo>
                    <a:cubicBezTo>
                      <a:pt x="5212" y="2688"/>
                      <a:pt x="4903" y="2669"/>
                      <a:pt x="4638" y="2498"/>
                    </a:cubicBezTo>
                    <a:lnTo>
                      <a:pt x="4638" y="2498"/>
                    </a:lnTo>
                    <a:cubicBezTo>
                      <a:pt x="3676" y="3817"/>
                      <a:pt x="5398" y="5197"/>
                      <a:pt x="4033" y="6577"/>
                    </a:cubicBezTo>
                    <a:cubicBezTo>
                      <a:pt x="3966" y="6656"/>
                      <a:pt x="3893" y="6681"/>
                      <a:pt x="3817" y="6681"/>
                    </a:cubicBezTo>
                    <a:cubicBezTo>
                      <a:pt x="3694" y="6681"/>
                      <a:pt x="3563" y="6616"/>
                      <a:pt x="3442" y="6616"/>
                    </a:cubicBezTo>
                    <a:cubicBezTo>
                      <a:pt x="3359" y="6616"/>
                      <a:pt x="3280" y="6646"/>
                      <a:pt x="3211" y="6748"/>
                    </a:cubicBezTo>
                    <a:cubicBezTo>
                      <a:pt x="3267" y="6735"/>
                      <a:pt x="3317" y="6729"/>
                      <a:pt x="3362" y="6729"/>
                    </a:cubicBezTo>
                    <a:cubicBezTo>
                      <a:pt x="3885" y="6729"/>
                      <a:pt x="3599" y="7592"/>
                      <a:pt x="4157" y="7663"/>
                    </a:cubicBezTo>
                    <a:cubicBezTo>
                      <a:pt x="4126" y="7911"/>
                      <a:pt x="3599" y="7818"/>
                      <a:pt x="3785" y="8221"/>
                    </a:cubicBezTo>
                    <a:cubicBezTo>
                      <a:pt x="3820" y="8216"/>
                      <a:pt x="3854" y="8214"/>
                      <a:pt x="3886" y="8214"/>
                    </a:cubicBezTo>
                    <a:cubicBezTo>
                      <a:pt x="4335" y="8214"/>
                      <a:pt x="4501" y="8693"/>
                      <a:pt x="4762" y="8997"/>
                    </a:cubicBezTo>
                    <a:cubicBezTo>
                      <a:pt x="4762" y="9012"/>
                      <a:pt x="4762" y="9043"/>
                      <a:pt x="4731" y="9074"/>
                    </a:cubicBezTo>
                    <a:cubicBezTo>
                      <a:pt x="4483" y="9214"/>
                      <a:pt x="4281" y="9400"/>
                      <a:pt x="4188" y="9617"/>
                    </a:cubicBezTo>
                    <a:cubicBezTo>
                      <a:pt x="4017" y="9958"/>
                      <a:pt x="4110" y="10315"/>
                      <a:pt x="4312" y="10656"/>
                    </a:cubicBezTo>
                    <a:cubicBezTo>
                      <a:pt x="4234" y="10858"/>
                      <a:pt x="4234" y="11044"/>
                      <a:pt x="4312" y="11246"/>
                    </a:cubicBezTo>
                    <a:cubicBezTo>
                      <a:pt x="4064" y="10905"/>
                      <a:pt x="3785" y="10610"/>
                      <a:pt x="3335" y="10253"/>
                    </a:cubicBezTo>
                    <a:lnTo>
                      <a:pt x="3335" y="10253"/>
                    </a:lnTo>
                    <a:cubicBezTo>
                      <a:pt x="3459" y="10625"/>
                      <a:pt x="3537" y="11494"/>
                      <a:pt x="4079" y="11866"/>
                    </a:cubicBezTo>
                    <a:cubicBezTo>
                      <a:pt x="3490" y="11494"/>
                      <a:pt x="2404" y="11122"/>
                      <a:pt x="1892" y="10408"/>
                    </a:cubicBezTo>
                    <a:lnTo>
                      <a:pt x="1892" y="10408"/>
                    </a:lnTo>
                    <a:cubicBezTo>
                      <a:pt x="2094" y="11339"/>
                      <a:pt x="3288" y="11804"/>
                      <a:pt x="3164" y="12828"/>
                    </a:cubicBezTo>
                    <a:cubicBezTo>
                      <a:pt x="3009" y="13029"/>
                      <a:pt x="2761" y="13045"/>
                      <a:pt x="2606" y="13091"/>
                    </a:cubicBezTo>
                    <a:cubicBezTo>
                      <a:pt x="2404" y="13246"/>
                      <a:pt x="2637" y="13402"/>
                      <a:pt x="2699" y="13557"/>
                    </a:cubicBezTo>
                    <a:cubicBezTo>
                      <a:pt x="2407" y="13884"/>
                      <a:pt x="2011" y="13949"/>
                      <a:pt x="1584" y="13949"/>
                    </a:cubicBezTo>
                    <a:cubicBezTo>
                      <a:pt x="1304" y="13949"/>
                      <a:pt x="1011" y="13921"/>
                      <a:pt x="725" y="13921"/>
                    </a:cubicBezTo>
                    <a:cubicBezTo>
                      <a:pt x="474" y="13921"/>
                      <a:pt x="228" y="13942"/>
                      <a:pt x="0" y="14022"/>
                    </a:cubicBezTo>
                    <a:cubicBezTo>
                      <a:pt x="47" y="14115"/>
                      <a:pt x="264" y="14208"/>
                      <a:pt x="62" y="14332"/>
                    </a:cubicBezTo>
                    <a:cubicBezTo>
                      <a:pt x="142" y="14314"/>
                      <a:pt x="221" y="14307"/>
                      <a:pt x="300" y="14307"/>
                    </a:cubicBezTo>
                    <a:cubicBezTo>
                      <a:pt x="519" y="14307"/>
                      <a:pt x="737" y="14359"/>
                      <a:pt x="951" y="14359"/>
                    </a:cubicBezTo>
                    <a:cubicBezTo>
                      <a:pt x="1112" y="14359"/>
                      <a:pt x="1272" y="14329"/>
                      <a:pt x="1427" y="14224"/>
                    </a:cubicBezTo>
                    <a:cubicBezTo>
                      <a:pt x="1582" y="14332"/>
                      <a:pt x="1830" y="14379"/>
                      <a:pt x="1784" y="14596"/>
                    </a:cubicBezTo>
                    <a:cubicBezTo>
                      <a:pt x="1618" y="14914"/>
                      <a:pt x="1398" y="14959"/>
                      <a:pt x="1163" y="14959"/>
                    </a:cubicBezTo>
                    <a:cubicBezTo>
                      <a:pt x="1070" y="14959"/>
                      <a:pt x="974" y="14952"/>
                      <a:pt x="878" y="14952"/>
                    </a:cubicBezTo>
                    <a:cubicBezTo>
                      <a:pt x="698" y="14952"/>
                      <a:pt x="519" y="14977"/>
                      <a:pt x="357" y="15123"/>
                    </a:cubicBezTo>
                    <a:cubicBezTo>
                      <a:pt x="264" y="15278"/>
                      <a:pt x="311" y="15480"/>
                      <a:pt x="419" y="15619"/>
                    </a:cubicBezTo>
                    <a:cubicBezTo>
                      <a:pt x="513" y="15649"/>
                      <a:pt x="602" y="15660"/>
                      <a:pt x="686" y="15660"/>
                    </a:cubicBezTo>
                    <a:cubicBezTo>
                      <a:pt x="991" y="15660"/>
                      <a:pt x="1248" y="15510"/>
                      <a:pt x="1571" y="15510"/>
                    </a:cubicBezTo>
                    <a:cubicBezTo>
                      <a:pt x="1629" y="15510"/>
                      <a:pt x="1690" y="15515"/>
                      <a:pt x="1753" y="15526"/>
                    </a:cubicBezTo>
                    <a:cubicBezTo>
                      <a:pt x="2482" y="15573"/>
                      <a:pt x="2482" y="16503"/>
                      <a:pt x="3180" y="16581"/>
                    </a:cubicBezTo>
                    <a:cubicBezTo>
                      <a:pt x="3234" y="16603"/>
                      <a:pt x="3303" y="16617"/>
                      <a:pt x="3371" y="16617"/>
                    </a:cubicBezTo>
                    <a:cubicBezTo>
                      <a:pt x="3499" y="16617"/>
                      <a:pt x="3625" y="16567"/>
                      <a:pt x="3645" y="16426"/>
                    </a:cubicBezTo>
                    <a:cubicBezTo>
                      <a:pt x="4219" y="16519"/>
                      <a:pt x="4777" y="16690"/>
                      <a:pt x="5087" y="17201"/>
                    </a:cubicBezTo>
                    <a:cubicBezTo>
                      <a:pt x="5087" y="17512"/>
                      <a:pt x="4932" y="17822"/>
                      <a:pt x="5041" y="18225"/>
                    </a:cubicBezTo>
                    <a:cubicBezTo>
                      <a:pt x="5041" y="18354"/>
                      <a:pt x="5149" y="18527"/>
                      <a:pt x="5301" y="18527"/>
                    </a:cubicBezTo>
                    <a:cubicBezTo>
                      <a:pt x="5332" y="18527"/>
                      <a:pt x="5364" y="18520"/>
                      <a:pt x="5398" y="18504"/>
                    </a:cubicBezTo>
                    <a:cubicBezTo>
                      <a:pt x="5584" y="18287"/>
                      <a:pt x="5460" y="17915"/>
                      <a:pt x="5336" y="17667"/>
                    </a:cubicBezTo>
                    <a:lnTo>
                      <a:pt x="5336" y="17667"/>
                    </a:lnTo>
                    <a:cubicBezTo>
                      <a:pt x="5770" y="17698"/>
                      <a:pt x="6313" y="18132"/>
                      <a:pt x="6700" y="18473"/>
                    </a:cubicBezTo>
                    <a:cubicBezTo>
                      <a:pt x="6700" y="19156"/>
                      <a:pt x="5801" y="18985"/>
                      <a:pt x="5491" y="19450"/>
                    </a:cubicBezTo>
                    <a:cubicBezTo>
                      <a:pt x="5565" y="19474"/>
                      <a:pt x="5639" y="19484"/>
                      <a:pt x="5714" y="19484"/>
                    </a:cubicBezTo>
                    <a:cubicBezTo>
                      <a:pt x="6152" y="19484"/>
                      <a:pt x="6604" y="19140"/>
                      <a:pt x="7043" y="19140"/>
                    </a:cubicBezTo>
                    <a:cubicBezTo>
                      <a:pt x="7221" y="19140"/>
                      <a:pt x="7397" y="19197"/>
                      <a:pt x="7569" y="19357"/>
                    </a:cubicBezTo>
                    <a:cubicBezTo>
                      <a:pt x="7941" y="19698"/>
                      <a:pt x="7212" y="19698"/>
                      <a:pt x="7367" y="20009"/>
                    </a:cubicBezTo>
                    <a:cubicBezTo>
                      <a:pt x="7393" y="20014"/>
                      <a:pt x="7418" y="20017"/>
                      <a:pt x="7442" y="20017"/>
                    </a:cubicBezTo>
                    <a:cubicBezTo>
                      <a:pt x="7689" y="20017"/>
                      <a:pt x="7900" y="19759"/>
                      <a:pt x="8112" y="19745"/>
                    </a:cubicBezTo>
                    <a:cubicBezTo>
                      <a:pt x="8158" y="19760"/>
                      <a:pt x="8206" y="19765"/>
                      <a:pt x="8255" y="19765"/>
                    </a:cubicBezTo>
                    <a:cubicBezTo>
                      <a:pt x="8422" y="19765"/>
                      <a:pt x="8601" y="19699"/>
                      <a:pt x="8740" y="19699"/>
                    </a:cubicBezTo>
                    <a:cubicBezTo>
                      <a:pt x="8863" y="19699"/>
                      <a:pt x="8955" y="19751"/>
                      <a:pt x="8980" y="19947"/>
                    </a:cubicBezTo>
                    <a:cubicBezTo>
                      <a:pt x="10004" y="19683"/>
                      <a:pt x="11152" y="19993"/>
                      <a:pt x="11943" y="18985"/>
                    </a:cubicBezTo>
                    <a:cubicBezTo>
                      <a:pt x="11965" y="18987"/>
                      <a:pt x="11987" y="18988"/>
                      <a:pt x="12009" y="18988"/>
                    </a:cubicBezTo>
                    <a:cubicBezTo>
                      <a:pt x="12636" y="18988"/>
                      <a:pt x="12790" y="18137"/>
                      <a:pt x="13075" y="17837"/>
                    </a:cubicBezTo>
                    <a:cubicBezTo>
                      <a:pt x="13447" y="17217"/>
                      <a:pt x="13447" y="16566"/>
                      <a:pt x="13323" y="15899"/>
                    </a:cubicBezTo>
                    <a:cubicBezTo>
                      <a:pt x="13943" y="15650"/>
                      <a:pt x="14564" y="15433"/>
                      <a:pt x="14998" y="14937"/>
                    </a:cubicBezTo>
                    <a:cubicBezTo>
                      <a:pt x="15665" y="13882"/>
                      <a:pt x="15929" y="12781"/>
                      <a:pt x="15308" y="11758"/>
                    </a:cubicBezTo>
                    <a:cubicBezTo>
                      <a:pt x="15271" y="11483"/>
                      <a:pt x="15117" y="11418"/>
                      <a:pt x="14930" y="11418"/>
                    </a:cubicBezTo>
                    <a:cubicBezTo>
                      <a:pt x="14762" y="11418"/>
                      <a:pt x="14568" y="11471"/>
                      <a:pt x="14410" y="11471"/>
                    </a:cubicBezTo>
                    <a:cubicBezTo>
                      <a:pt x="14377" y="11471"/>
                      <a:pt x="14345" y="11468"/>
                      <a:pt x="14316" y="11463"/>
                    </a:cubicBezTo>
                    <a:cubicBezTo>
                      <a:pt x="14309" y="11463"/>
                      <a:pt x="14302" y="11463"/>
                      <a:pt x="14296" y="11463"/>
                    </a:cubicBezTo>
                    <a:cubicBezTo>
                      <a:pt x="13328" y="11463"/>
                      <a:pt x="13678" y="10327"/>
                      <a:pt x="13478" y="9757"/>
                    </a:cubicBezTo>
                    <a:cubicBezTo>
                      <a:pt x="13421" y="9566"/>
                      <a:pt x="13258" y="9463"/>
                      <a:pt x="13079" y="9463"/>
                    </a:cubicBezTo>
                    <a:cubicBezTo>
                      <a:pt x="12968" y="9463"/>
                      <a:pt x="12850" y="9503"/>
                      <a:pt x="12749" y="9586"/>
                    </a:cubicBezTo>
                    <a:cubicBezTo>
                      <a:pt x="11865" y="10238"/>
                      <a:pt x="13059" y="11556"/>
                      <a:pt x="12005" y="11804"/>
                    </a:cubicBezTo>
                    <a:cubicBezTo>
                      <a:pt x="11989" y="11773"/>
                      <a:pt x="11974" y="11758"/>
                      <a:pt x="11943" y="11711"/>
                    </a:cubicBezTo>
                    <a:cubicBezTo>
                      <a:pt x="11989" y="11618"/>
                      <a:pt x="12005" y="11525"/>
                      <a:pt x="12005" y="11416"/>
                    </a:cubicBezTo>
                    <a:cubicBezTo>
                      <a:pt x="11974" y="11137"/>
                      <a:pt x="12098" y="10827"/>
                      <a:pt x="11741" y="10672"/>
                    </a:cubicBezTo>
                    <a:cubicBezTo>
                      <a:pt x="11664" y="10517"/>
                      <a:pt x="11586" y="10393"/>
                      <a:pt x="11477" y="10315"/>
                    </a:cubicBezTo>
                    <a:cubicBezTo>
                      <a:pt x="11431" y="10067"/>
                      <a:pt x="11384" y="9819"/>
                      <a:pt x="11322" y="9540"/>
                    </a:cubicBezTo>
                    <a:cubicBezTo>
                      <a:pt x="11664" y="8780"/>
                      <a:pt x="11369" y="7896"/>
                      <a:pt x="11912" y="7151"/>
                    </a:cubicBezTo>
                    <a:cubicBezTo>
                      <a:pt x="12253" y="6639"/>
                      <a:pt x="12935" y="6608"/>
                      <a:pt x="13447" y="6422"/>
                    </a:cubicBezTo>
                    <a:cubicBezTo>
                      <a:pt x="13385" y="5724"/>
                      <a:pt x="14471" y="5802"/>
                      <a:pt x="14378" y="5181"/>
                    </a:cubicBezTo>
                    <a:lnTo>
                      <a:pt x="14378" y="5181"/>
                    </a:lnTo>
                    <a:cubicBezTo>
                      <a:pt x="14274" y="5265"/>
                      <a:pt x="14183" y="5294"/>
                      <a:pt x="14099" y="5294"/>
                    </a:cubicBezTo>
                    <a:cubicBezTo>
                      <a:pt x="13887" y="5294"/>
                      <a:pt x="13718" y="5108"/>
                      <a:pt x="13486" y="5108"/>
                    </a:cubicBezTo>
                    <a:cubicBezTo>
                      <a:pt x="13396" y="5108"/>
                      <a:pt x="13297" y="5135"/>
                      <a:pt x="13183" y="5213"/>
                    </a:cubicBezTo>
                    <a:cubicBezTo>
                      <a:pt x="12842" y="5709"/>
                      <a:pt x="12377" y="5972"/>
                      <a:pt x="11710" y="6143"/>
                    </a:cubicBezTo>
                    <a:cubicBezTo>
                      <a:pt x="11657" y="6155"/>
                      <a:pt x="11609" y="6161"/>
                      <a:pt x="11564" y="6161"/>
                    </a:cubicBezTo>
                    <a:cubicBezTo>
                      <a:pt x="11098" y="6161"/>
                      <a:pt x="11054" y="5543"/>
                      <a:pt x="10842" y="5275"/>
                    </a:cubicBezTo>
                    <a:cubicBezTo>
                      <a:pt x="10935" y="4018"/>
                      <a:pt x="10221" y="2871"/>
                      <a:pt x="9818" y="1754"/>
                    </a:cubicBezTo>
                    <a:cubicBezTo>
                      <a:pt x="9833" y="1754"/>
                      <a:pt x="9849" y="1754"/>
                      <a:pt x="9895" y="1723"/>
                    </a:cubicBezTo>
                    <a:cubicBezTo>
                      <a:pt x="10299" y="1413"/>
                      <a:pt x="10454" y="544"/>
                      <a:pt x="9895" y="218"/>
                    </a:cubicBezTo>
                    <a:cubicBezTo>
                      <a:pt x="9885" y="220"/>
                      <a:pt x="9874" y="220"/>
                      <a:pt x="9863" y="220"/>
                    </a:cubicBezTo>
                    <a:cubicBezTo>
                      <a:pt x="9642" y="220"/>
                      <a:pt x="9444" y="0"/>
                      <a:pt x="92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218;p42">
                <a:extLst>
                  <a:ext uri="{FF2B5EF4-FFF2-40B4-BE49-F238E27FC236}">
                    <a16:creationId xmlns:a16="http://schemas.microsoft.com/office/drawing/2014/main" id="{F3872C60-EECC-4F2E-B460-FDFD1FCE6FC1}"/>
                  </a:ext>
                </a:extLst>
              </p:cNvPr>
              <p:cNvSpPr/>
              <p:nvPr/>
            </p:nvSpPr>
            <p:spPr>
              <a:xfrm>
                <a:off x="3014550" y="4883625"/>
                <a:ext cx="31025" cy="25225"/>
              </a:xfrm>
              <a:custGeom>
                <a:avLst/>
                <a:gdLst/>
                <a:ahLst/>
                <a:cxnLst/>
                <a:rect l="l" t="t" r="r" b="b"/>
                <a:pathLst>
                  <a:path w="1241" h="1009" extrusionOk="0">
                    <a:moveTo>
                      <a:pt x="537" y="1"/>
                    </a:moveTo>
                    <a:cubicBezTo>
                      <a:pt x="352" y="1"/>
                      <a:pt x="165" y="70"/>
                      <a:pt x="16" y="140"/>
                    </a:cubicBezTo>
                    <a:cubicBezTo>
                      <a:pt x="0" y="419"/>
                      <a:pt x="186" y="590"/>
                      <a:pt x="372" y="822"/>
                    </a:cubicBezTo>
                    <a:cubicBezTo>
                      <a:pt x="558" y="977"/>
                      <a:pt x="791" y="1008"/>
                      <a:pt x="993" y="1008"/>
                    </a:cubicBezTo>
                    <a:cubicBezTo>
                      <a:pt x="1179" y="915"/>
                      <a:pt x="1241" y="745"/>
                      <a:pt x="1194" y="512"/>
                    </a:cubicBezTo>
                    <a:cubicBezTo>
                      <a:pt x="1148" y="295"/>
                      <a:pt x="1008" y="233"/>
                      <a:pt x="838" y="78"/>
                    </a:cubicBezTo>
                    <a:cubicBezTo>
                      <a:pt x="743" y="22"/>
                      <a:pt x="641" y="1"/>
                      <a:pt x="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8219;p42">
                <a:extLst>
                  <a:ext uri="{FF2B5EF4-FFF2-40B4-BE49-F238E27FC236}">
                    <a16:creationId xmlns:a16="http://schemas.microsoft.com/office/drawing/2014/main" id="{6FC36EE9-EBAB-4C61-BAB3-DFA243EE6057}"/>
                  </a:ext>
                </a:extLst>
              </p:cNvPr>
              <p:cNvSpPr/>
              <p:nvPr/>
            </p:nvSpPr>
            <p:spPr>
              <a:xfrm>
                <a:off x="2938550" y="4987925"/>
                <a:ext cx="51575" cy="43175"/>
              </a:xfrm>
              <a:custGeom>
                <a:avLst/>
                <a:gdLst/>
                <a:ahLst/>
                <a:cxnLst/>
                <a:rect l="l" t="t" r="r" b="b"/>
                <a:pathLst>
                  <a:path w="2063" h="1727" extrusionOk="0">
                    <a:moveTo>
                      <a:pt x="1396" y="0"/>
                    </a:moveTo>
                    <a:cubicBezTo>
                      <a:pt x="931" y="62"/>
                      <a:pt x="341" y="202"/>
                      <a:pt x="0" y="590"/>
                    </a:cubicBezTo>
                    <a:cubicBezTo>
                      <a:pt x="266" y="1137"/>
                      <a:pt x="758" y="1726"/>
                      <a:pt x="1448" y="1726"/>
                    </a:cubicBezTo>
                    <a:cubicBezTo>
                      <a:pt x="1482" y="1726"/>
                      <a:pt x="1516" y="1725"/>
                      <a:pt x="1551" y="1722"/>
                    </a:cubicBezTo>
                    <a:cubicBezTo>
                      <a:pt x="2063" y="1629"/>
                      <a:pt x="2016" y="1148"/>
                      <a:pt x="2016" y="683"/>
                    </a:cubicBezTo>
                    <a:cubicBezTo>
                      <a:pt x="1908" y="435"/>
                      <a:pt x="1660" y="93"/>
                      <a:pt x="13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8220;p42">
                <a:extLst>
                  <a:ext uri="{FF2B5EF4-FFF2-40B4-BE49-F238E27FC236}">
                    <a16:creationId xmlns:a16="http://schemas.microsoft.com/office/drawing/2014/main" id="{407AA2E0-F5AE-43A9-8D1F-066AD305B0B7}"/>
                  </a:ext>
                </a:extLst>
              </p:cNvPr>
              <p:cNvSpPr/>
              <p:nvPr/>
            </p:nvSpPr>
            <p:spPr>
              <a:xfrm>
                <a:off x="2883100" y="5084200"/>
                <a:ext cx="123325" cy="49600"/>
              </a:xfrm>
              <a:custGeom>
                <a:avLst/>
                <a:gdLst/>
                <a:ahLst/>
                <a:cxnLst/>
                <a:rect l="l" t="t" r="r" b="b"/>
                <a:pathLst>
                  <a:path w="4933" h="1984" extrusionOk="0">
                    <a:moveTo>
                      <a:pt x="590" y="0"/>
                    </a:moveTo>
                    <a:cubicBezTo>
                      <a:pt x="500" y="0"/>
                      <a:pt x="411" y="21"/>
                      <a:pt x="326" y="89"/>
                    </a:cubicBezTo>
                    <a:cubicBezTo>
                      <a:pt x="0" y="244"/>
                      <a:pt x="388" y="399"/>
                      <a:pt x="373" y="632"/>
                    </a:cubicBezTo>
                    <a:cubicBezTo>
                      <a:pt x="1458" y="1128"/>
                      <a:pt x="2497" y="1593"/>
                      <a:pt x="3769" y="1640"/>
                    </a:cubicBezTo>
                    <a:cubicBezTo>
                      <a:pt x="3910" y="1750"/>
                      <a:pt x="4245" y="1984"/>
                      <a:pt x="4515" y="1984"/>
                    </a:cubicBezTo>
                    <a:cubicBezTo>
                      <a:pt x="4662" y="1984"/>
                      <a:pt x="4789" y="1914"/>
                      <a:pt x="4855" y="1717"/>
                    </a:cubicBezTo>
                    <a:cubicBezTo>
                      <a:pt x="4932" y="1237"/>
                      <a:pt x="4436" y="1252"/>
                      <a:pt x="4172" y="1159"/>
                    </a:cubicBezTo>
                    <a:cubicBezTo>
                      <a:pt x="3102" y="973"/>
                      <a:pt x="2079" y="399"/>
                      <a:pt x="1055" y="42"/>
                    </a:cubicBezTo>
                    <a:cubicBezTo>
                      <a:pt x="1035" y="45"/>
                      <a:pt x="1014" y="46"/>
                      <a:pt x="993" y="46"/>
                    </a:cubicBezTo>
                    <a:cubicBezTo>
                      <a:pt x="863" y="46"/>
                      <a:pt x="726" y="0"/>
                      <a:pt x="5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8221;p42">
                <a:extLst>
                  <a:ext uri="{FF2B5EF4-FFF2-40B4-BE49-F238E27FC236}">
                    <a16:creationId xmlns:a16="http://schemas.microsoft.com/office/drawing/2014/main" id="{82E6B67B-27ED-482B-940B-52059D0E0CBB}"/>
                  </a:ext>
                </a:extLst>
              </p:cNvPr>
              <p:cNvSpPr/>
              <p:nvPr/>
            </p:nvSpPr>
            <p:spPr>
              <a:xfrm>
                <a:off x="3328600" y="5081375"/>
                <a:ext cx="27175" cy="21550"/>
              </a:xfrm>
              <a:custGeom>
                <a:avLst/>
                <a:gdLst/>
                <a:ahLst/>
                <a:cxnLst/>
                <a:rect l="l" t="t" r="r" b="b"/>
                <a:pathLst>
                  <a:path w="1087" h="862" extrusionOk="0">
                    <a:moveTo>
                      <a:pt x="342" y="0"/>
                    </a:moveTo>
                    <a:cubicBezTo>
                      <a:pt x="265" y="78"/>
                      <a:pt x="249" y="31"/>
                      <a:pt x="140" y="233"/>
                    </a:cubicBezTo>
                    <a:cubicBezTo>
                      <a:pt x="1" y="497"/>
                      <a:pt x="78" y="512"/>
                      <a:pt x="1" y="729"/>
                    </a:cubicBezTo>
                    <a:cubicBezTo>
                      <a:pt x="92" y="796"/>
                      <a:pt x="183" y="862"/>
                      <a:pt x="303" y="862"/>
                    </a:cubicBezTo>
                    <a:cubicBezTo>
                      <a:pt x="407" y="862"/>
                      <a:pt x="533" y="812"/>
                      <a:pt x="699" y="667"/>
                    </a:cubicBezTo>
                    <a:cubicBezTo>
                      <a:pt x="706" y="713"/>
                      <a:pt x="725" y="789"/>
                      <a:pt x="769" y="789"/>
                    </a:cubicBezTo>
                    <a:cubicBezTo>
                      <a:pt x="813" y="789"/>
                      <a:pt x="884" y="709"/>
                      <a:pt x="993" y="434"/>
                    </a:cubicBezTo>
                    <a:cubicBezTo>
                      <a:pt x="1087" y="155"/>
                      <a:pt x="1074" y="99"/>
                      <a:pt x="1035" y="99"/>
                    </a:cubicBezTo>
                    <a:cubicBezTo>
                      <a:pt x="1009" y="99"/>
                      <a:pt x="972" y="124"/>
                      <a:pt x="947" y="124"/>
                    </a:cubicBezTo>
                    <a:cubicBezTo>
                      <a:pt x="888" y="157"/>
                      <a:pt x="835" y="170"/>
                      <a:pt x="786" y="170"/>
                    </a:cubicBezTo>
                    <a:cubicBezTo>
                      <a:pt x="628" y="170"/>
                      <a:pt x="508" y="36"/>
                      <a:pt x="3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Oval 4"/>
          <p:cNvSpPr/>
          <p:nvPr/>
        </p:nvSpPr>
        <p:spPr>
          <a:xfrm>
            <a:off x="812676" y="-3191581"/>
            <a:ext cx="7493526" cy="7493526"/>
          </a:xfrm>
          <a:prstGeom prst="ellipse">
            <a:avLst/>
          </a:prstGeom>
          <a:blipFill dpi="0" rotWithShape="1">
            <a:blip r:embed="rId3">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a:extLst>
              <a:ext uri="{FF2B5EF4-FFF2-40B4-BE49-F238E27FC236}">
                <a16:creationId xmlns:a16="http://schemas.microsoft.com/office/drawing/2014/main" id="{2EC55F76-FC7B-41BB-8C34-A0BB049ECF61}"/>
              </a:ext>
            </a:extLst>
          </p:cNvPr>
          <p:cNvSpPr txBox="1"/>
          <p:nvPr/>
        </p:nvSpPr>
        <p:spPr>
          <a:xfrm>
            <a:off x="209494" y="85809"/>
            <a:ext cx="8667934" cy="2123658"/>
          </a:xfrm>
          <a:prstGeom prst="rect">
            <a:avLst/>
          </a:prstGeom>
          <a:noFill/>
        </p:spPr>
        <p:txBody>
          <a:bodyPr wrap="square">
            <a:spAutoFit/>
          </a:bodyPr>
          <a:lstStyle/>
          <a:p>
            <a:pPr algn="ctr"/>
            <a:r>
              <a:rPr lang="en-US" altLang="zh-CN" sz="6600">
                <a:ln w="12700">
                  <a:solidFill>
                    <a:schemeClr val="accent3">
                      <a:lumMod val="20000"/>
                      <a:lumOff val="80000"/>
                    </a:schemeClr>
                  </a:solidFill>
                </a:ln>
                <a:solidFill>
                  <a:schemeClr val="bg1">
                    <a:lumMod val="75000"/>
                  </a:schemeClr>
                </a:solidFill>
                <a:effectLst>
                  <a:outerShdw blurRad="12700" dist="38100" dir="2700000" algn="tl">
                    <a:schemeClr val="accent5">
                      <a:lumMod val="20000"/>
                      <a:lumOff val="80000"/>
                    </a:schemeClr>
                  </a:outerShdw>
                </a:effectLst>
                <a:latin typeface="UTM Ambrose" panose="02040603050506020204" pitchFamily="18" charset="0"/>
                <a:ea typeface="字魂35号-经典雅黑" panose="02000000000000000000" pitchFamily="2" charset="-122"/>
                <a:cs typeface="Montserrat SemiBold" panose="00000700000000000000" charset="0"/>
              </a:rPr>
              <a:t>Chúc em </a:t>
            </a:r>
          </a:p>
          <a:p>
            <a:pPr algn="ctr"/>
            <a:r>
              <a:rPr lang="en-US" altLang="zh-CN" sz="6600">
                <a:ln w="12700">
                  <a:solidFill>
                    <a:schemeClr val="accent3">
                      <a:lumMod val="20000"/>
                      <a:lumOff val="80000"/>
                    </a:schemeClr>
                  </a:solidFill>
                </a:ln>
                <a:solidFill>
                  <a:schemeClr val="bg1">
                    <a:lumMod val="75000"/>
                  </a:schemeClr>
                </a:solidFill>
                <a:effectLst>
                  <a:outerShdw blurRad="12700" dist="38100" dir="2700000" algn="tl">
                    <a:schemeClr val="accent5">
                      <a:lumMod val="20000"/>
                      <a:lumOff val="80000"/>
                    </a:schemeClr>
                  </a:outerShdw>
                </a:effectLst>
                <a:latin typeface="UTM Ambrose" panose="02040603050506020204" pitchFamily="18" charset="0"/>
                <a:ea typeface="字魂35号-经典雅黑" panose="02000000000000000000" pitchFamily="2" charset="-122"/>
                <a:cs typeface="Montserrat SemiBold" panose="00000700000000000000" charset="0"/>
              </a:rPr>
              <a:t>học tốt</a:t>
            </a:r>
            <a:endParaRPr lang="zh-CN" altLang="en-US" sz="6600" dirty="0">
              <a:ln w="12700">
                <a:solidFill>
                  <a:schemeClr val="accent3">
                    <a:lumMod val="20000"/>
                    <a:lumOff val="80000"/>
                  </a:schemeClr>
                </a:solidFill>
              </a:ln>
              <a:solidFill>
                <a:schemeClr val="bg1">
                  <a:lumMod val="75000"/>
                </a:schemeClr>
              </a:solidFill>
              <a:effectLst>
                <a:outerShdw blurRad="12700" dist="38100" dir="2700000" algn="tl">
                  <a:schemeClr val="accent5">
                    <a:lumMod val="20000"/>
                    <a:lumOff val="80000"/>
                  </a:schemeClr>
                </a:outerShdw>
              </a:effectLst>
              <a:latin typeface="UTM Ambrose" panose="02040603050506020204" pitchFamily="18" charset="0"/>
              <a:ea typeface="字魂35号-经典雅黑" panose="02000000000000000000" pitchFamily="2" charset="-122"/>
              <a:cs typeface="Montserrat SemiBold" panose="00000700000000000000" charset="0"/>
            </a:endParaRPr>
          </a:p>
        </p:txBody>
      </p:sp>
      <p:pic>
        <p:nvPicPr>
          <p:cNvPr id="4" name="Picture 3" descr="Text&#10;&#10;Description automatically generated">
            <a:extLst>
              <a:ext uri="{FF2B5EF4-FFF2-40B4-BE49-F238E27FC236}">
                <a16:creationId xmlns:a16="http://schemas.microsoft.com/office/drawing/2014/main" id="{25074E46-FE9D-41BA-BB0F-E7EB38319CE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203942" y="138721"/>
            <a:ext cx="2710667" cy="1357981"/>
          </a:xfrm>
          <a:prstGeom prst="rect">
            <a:avLst/>
          </a:prstGeom>
        </p:spPr>
      </p:pic>
      <p:pic>
        <p:nvPicPr>
          <p:cNvPr id="36" name="Picture 35" descr="Text&#10;&#10;Description automatically generated">
            <a:extLst>
              <a:ext uri="{FF2B5EF4-FFF2-40B4-BE49-F238E27FC236}">
                <a16:creationId xmlns:a16="http://schemas.microsoft.com/office/drawing/2014/main" id="{A41CC8AB-5F1D-43DE-877C-F9669426EDEB}"/>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9483810" y="5101"/>
            <a:ext cx="2710667" cy="1357981"/>
          </a:xfrm>
          <a:prstGeom prst="rect">
            <a:avLst/>
          </a:prstGeom>
        </p:spPr>
      </p:pic>
      <p:grpSp>
        <p:nvGrpSpPr>
          <p:cNvPr id="2" name="Group 1">
            <a:extLst>
              <a:ext uri="{FF2B5EF4-FFF2-40B4-BE49-F238E27FC236}">
                <a16:creationId xmlns:a16="http://schemas.microsoft.com/office/drawing/2014/main" id="{07196C91-EF2D-4BD2-9308-CAC6A2F39353}"/>
              </a:ext>
            </a:extLst>
          </p:cNvPr>
          <p:cNvGrpSpPr/>
          <p:nvPr/>
        </p:nvGrpSpPr>
        <p:grpSpPr>
          <a:xfrm>
            <a:off x="2967782" y="3721784"/>
            <a:ext cx="6059425" cy="1555717"/>
            <a:chOff x="2967782" y="3721784"/>
            <a:chExt cx="6059425" cy="1555717"/>
          </a:xfrm>
        </p:grpSpPr>
        <p:pic>
          <p:nvPicPr>
            <p:cNvPr id="11" name="Picture 10" descr="A picture containing text, linedrawing&#10;&#10;Description automatically generated">
              <a:extLst>
                <a:ext uri="{FF2B5EF4-FFF2-40B4-BE49-F238E27FC236}">
                  <a16:creationId xmlns:a16="http://schemas.microsoft.com/office/drawing/2014/main" id="{250A137B-6B40-408F-B713-A70877549EC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457196" y="3733718"/>
              <a:ext cx="1430188" cy="1509433"/>
            </a:xfrm>
            <a:prstGeom prst="rect">
              <a:avLst/>
            </a:prstGeom>
          </p:spPr>
        </p:pic>
        <p:pic>
          <p:nvPicPr>
            <p:cNvPr id="38" name="Picture 37" descr="A picture containing text, linedrawing&#10;&#10;Description automatically generated">
              <a:extLst>
                <a:ext uri="{FF2B5EF4-FFF2-40B4-BE49-F238E27FC236}">
                  <a16:creationId xmlns:a16="http://schemas.microsoft.com/office/drawing/2014/main" id="{4FD004C7-365B-450E-B4DC-3A1388FBED0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345857" y="3733099"/>
              <a:ext cx="1430188" cy="1509433"/>
            </a:xfrm>
            <a:prstGeom prst="rect">
              <a:avLst/>
            </a:prstGeom>
          </p:spPr>
        </p:pic>
        <p:pic>
          <p:nvPicPr>
            <p:cNvPr id="39" name="Picture 38" descr="A picture containing text, linedrawing&#10;&#10;Description automatically generated">
              <a:extLst>
                <a:ext uri="{FF2B5EF4-FFF2-40B4-BE49-F238E27FC236}">
                  <a16:creationId xmlns:a16="http://schemas.microsoft.com/office/drawing/2014/main" id="{708EE45F-AD25-4162-A5BE-E69D1EB1B63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171761" y="3733099"/>
              <a:ext cx="1430188" cy="1509433"/>
            </a:xfrm>
            <a:prstGeom prst="rect">
              <a:avLst/>
            </a:prstGeom>
          </p:spPr>
        </p:pic>
        <p:pic>
          <p:nvPicPr>
            <p:cNvPr id="40" name="Picture 39" descr="A picture containing text, linedrawing&#10;&#10;Description automatically generated">
              <a:extLst>
                <a:ext uri="{FF2B5EF4-FFF2-40B4-BE49-F238E27FC236}">
                  <a16:creationId xmlns:a16="http://schemas.microsoft.com/office/drawing/2014/main" id="{F96949E9-4B34-4F18-85BD-B311686E34C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597019" y="3721784"/>
              <a:ext cx="1430188" cy="1509433"/>
            </a:xfrm>
            <a:prstGeom prst="rect">
              <a:avLst/>
            </a:prstGeom>
          </p:spPr>
        </p:pic>
        <p:pic>
          <p:nvPicPr>
            <p:cNvPr id="41" name="Picture 40" descr="A picture containing text, linedrawing&#10;&#10;Description automatically generated">
              <a:extLst>
                <a:ext uri="{FF2B5EF4-FFF2-40B4-BE49-F238E27FC236}">
                  <a16:creationId xmlns:a16="http://schemas.microsoft.com/office/drawing/2014/main" id="{B00BC7BD-9B60-40A2-9AF9-D37D06ECDC0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967782" y="3768068"/>
              <a:ext cx="1430188" cy="1509433"/>
            </a:xfrm>
            <a:prstGeom prst="rect">
              <a:avLst/>
            </a:prstGeom>
          </p:spPr>
        </p:pic>
      </p:grpSp>
      <p:sp>
        <p:nvSpPr>
          <p:cNvPr id="3" name="TextBox 2">
            <a:extLst>
              <a:ext uri="{FF2B5EF4-FFF2-40B4-BE49-F238E27FC236}">
                <a16:creationId xmlns:a16="http://schemas.microsoft.com/office/drawing/2014/main" id="{EADE557E-A867-4A4E-88C4-67BB77B56192}"/>
              </a:ext>
            </a:extLst>
          </p:cNvPr>
          <p:cNvSpPr txBox="1"/>
          <p:nvPr/>
        </p:nvSpPr>
        <p:spPr>
          <a:xfrm>
            <a:off x="22767" y="0"/>
            <a:ext cx="721672" cy="307777"/>
          </a:xfrm>
          <a:prstGeom prst="rect">
            <a:avLst/>
          </a:prstGeom>
          <a:noFill/>
        </p:spPr>
        <p:txBody>
          <a:bodyPr wrap="none" rtlCol="0">
            <a:spAutoFit/>
          </a:bodyPr>
          <a:lstStyle/>
          <a:p>
            <a:r>
              <a:rPr lang="en-US">
                <a:solidFill>
                  <a:schemeClr val="accent5">
                    <a:lumMod val="75000"/>
                  </a:schemeClr>
                </a:solidFill>
                <a:latin typeface="UVN May Chu P12" panose="02070500030506020304" pitchFamily="17" charset="0"/>
              </a:rPr>
              <a:t>KTUTS</a:t>
            </a:r>
          </a:p>
        </p:txBody>
      </p:sp>
      <p:sp>
        <p:nvSpPr>
          <p:cNvPr id="43" name="TextBox 42">
            <a:extLst>
              <a:ext uri="{FF2B5EF4-FFF2-40B4-BE49-F238E27FC236}">
                <a16:creationId xmlns:a16="http://schemas.microsoft.com/office/drawing/2014/main" id="{A0EBA110-9417-406F-B4A5-29E6F4408642}"/>
              </a:ext>
            </a:extLst>
          </p:cNvPr>
          <p:cNvSpPr txBox="1"/>
          <p:nvPr/>
        </p:nvSpPr>
        <p:spPr>
          <a:xfrm>
            <a:off x="0" y="4586277"/>
            <a:ext cx="721672" cy="307777"/>
          </a:xfrm>
          <a:prstGeom prst="rect">
            <a:avLst/>
          </a:prstGeom>
          <a:noFill/>
        </p:spPr>
        <p:txBody>
          <a:bodyPr wrap="none" rtlCol="0">
            <a:spAutoFit/>
          </a:bodyPr>
          <a:lstStyle/>
          <a:p>
            <a:r>
              <a:rPr lang="en-US">
                <a:solidFill>
                  <a:schemeClr val="accent5">
                    <a:lumMod val="75000"/>
                  </a:schemeClr>
                </a:solidFill>
                <a:latin typeface="UVN May Chu P12" panose="02070500030506020304" pitchFamily="17" charset="0"/>
              </a:rPr>
              <a:t>KTUTS</a:t>
            </a:r>
          </a:p>
        </p:txBody>
      </p:sp>
      <p:grpSp>
        <p:nvGrpSpPr>
          <p:cNvPr id="37" name="Group 36">
            <a:extLst>
              <a:ext uri="{FF2B5EF4-FFF2-40B4-BE49-F238E27FC236}">
                <a16:creationId xmlns:a16="http://schemas.microsoft.com/office/drawing/2014/main" id="{08447279-42D3-420A-BFFB-200FE2055F2B}"/>
              </a:ext>
            </a:extLst>
          </p:cNvPr>
          <p:cNvGrpSpPr/>
          <p:nvPr/>
        </p:nvGrpSpPr>
        <p:grpSpPr>
          <a:xfrm>
            <a:off x="266572" y="1777669"/>
            <a:ext cx="2567455" cy="3109017"/>
            <a:chOff x="1853428" y="2350731"/>
            <a:chExt cx="2567455" cy="3109017"/>
          </a:xfrm>
        </p:grpSpPr>
        <p:grpSp>
          <p:nvGrpSpPr>
            <p:cNvPr id="42" name="Group 41">
              <a:extLst>
                <a:ext uri="{FF2B5EF4-FFF2-40B4-BE49-F238E27FC236}">
                  <a16:creationId xmlns:a16="http://schemas.microsoft.com/office/drawing/2014/main" id="{0862EA91-50FD-44A7-9FEC-56D2F755544F}"/>
                </a:ext>
              </a:extLst>
            </p:cNvPr>
            <p:cNvGrpSpPr/>
            <p:nvPr/>
          </p:nvGrpSpPr>
          <p:grpSpPr>
            <a:xfrm rot="21266803">
              <a:off x="1853428" y="2522699"/>
              <a:ext cx="2567455" cy="2937049"/>
              <a:chOff x="8474987" y="2220698"/>
              <a:chExt cx="2806262" cy="3696355"/>
            </a:xfrm>
            <a:effectLst>
              <a:outerShdw blurRad="88900" dist="127000" dir="2700000" algn="tl" rotWithShape="0">
                <a:prstClr val="black">
                  <a:alpha val="42000"/>
                </a:prstClr>
              </a:outerShdw>
            </a:effectLst>
          </p:grpSpPr>
          <p:sp>
            <p:nvSpPr>
              <p:cNvPr id="45" name="Rectangle: Rounded Corners 44">
                <a:extLst>
                  <a:ext uri="{FF2B5EF4-FFF2-40B4-BE49-F238E27FC236}">
                    <a16:creationId xmlns:a16="http://schemas.microsoft.com/office/drawing/2014/main" id="{063854D6-2581-4F90-A621-153294A47676}"/>
                  </a:ext>
                </a:extLst>
              </p:cNvPr>
              <p:cNvSpPr/>
              <p:nvPr/>
            </p:nvSpPr>
            <p:spPr>
              <a:xfrm>
                <a:off x="8474987" y="2220698"/>
                <a:ext cx="2806262" cy="3696355"/>
              </a:xfrm>
              <a:prstGeom prst="roundRect">
                <a:avLst>
                  <a:gd name="adj" fmla="val 4869"/>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C12D5DDA-6769-4309-ACD9-B3F2281D3DAB}"/>
                  </a:ext>
                </a:extLst>
              </p:cNvPr>
              <p:cNvSpPr/>
              <p:nvPr/>
            </p:nvSpPr>
            <p:spPr>
              <a:xfrm>
                <a:off x="8627387" y="2373099"/>
                <a:ext cx="2495185" cy="2905374"/>
              </a:xfrm>
              <a:prstGeom prst="roundRect">
                <a:avLst>
                  <a:gd name="adj" fmla="val 3465"/>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43">
              <a:extLst>
                <a:ext uri="{FF2B5EF4-FFF2-40B4-BE49-F238E27FC236}">
                  <a16:creationId xmlns:a16="http://schemas.microsoft.com/office/drawing/2014/main" id="{FD3BCB11-0820-4BB2-882B-422CF12C5056}"/>
                </a:ext>
              </a:extLst>
            </p:cNvPr>
            <p:cNvPicPr>
              <a:picLocks noChangeAspect="1"/>
            </p:cNvPicPr>
            <p:nvPr/>
          </p:nvPicPr>
          <p:blipFill rotWithShape="1">
            <a:blip r:embed="rId7">
              <a:extLst>
                <a:ext uri="{28A0092B-C50C-407E-A947-70E740481C1C}">
                  <a14:useLocalDpi xmlns:a14="http://schemas.microsoft.com/office/drawing/2010/main" val="0"/>
                </a:ext>
              </a:extLst>
            </a:blip>
            <a:srcRect l="12667" t="41687" r="15174" b="43136"/>
            <a:stretch/>
          </p:blipFill>
          <p:spPr>
            <a:xfrm rot="21266803">
              <a:off x="2225233" y="2350731"/>
              <a:ext cx="1623529" cy="512199"/>
            </a:xfrm>
            <a:prstGeom prst="rect">
              <a:avLst/>
            </a:prstGeom>
          </p:spPr>
        </p:pic>
      </p:grpSp>
    </p:spTree>
    <p:extLst>
      <p:ext uri="{BB962C8B-B14F-4D97-AF65-F5344CB8AC3E}">
        <p14:creationId xmlns:p14="http://schemas.microsoft.com/office/powerpoint/2010/main" val="262898393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8" presetClass="emph" presetSubtype="0" repeatCount="indefinite" fill="hold" grpId="0" nodeType="withEffect">
                                  <p:stCondLst>
                                    <p:cond delay="0"/>
                                  </p:stCondLst>
                                  <p:childTnLst>
                                    <p:animRot by="21600000">
                                      <p:cBhvr>
                                        <p:cTn id="11" dur="20000" fill="hold"/>
                                        <p:tgtEl>
                                          <p:spTgt spid="5"/>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3.33333E-6 -4.69136E-6 L -1.02934 0.00957 " pathEditMode="relative" rAng="0" ptsTypes="AA">
                                      <p:cBhvr>
                                        <p:cTn id="15" dur="2000" fill="hold"/>
                                        <p:tgtEl>
                                          <p:spTgt spid="36"/>
                                        </p:tgtEl>
                                        <p:attrNameLst>
                                          <p:attrName>ppt_x</p:attrName>
                                          <p:attrName>ppt_y</p:attrName>
                                        </p:attrNameLst>
                                      </p:cBhvr>
                                      <p:rCtr x="-51476" y="463"/>
                                    </p:animMotion>
                                  </p:childTnLst>
                                </p:cTn>
                              </p:par>
                              <p:par>
                                <p:cTn id="16" presetID="42" presetClass="path" presetSubtype="0" accel="50000" decel="50000" fill="hold" nodeType="withEffect">
                                  <p:stCondLst>
                                    <p:cond delay="0"/>
                                  </p:stCondLst>
                                  <p:childTnLst>
                                    <p:animMotion origin="layout" path="M -1.66667E-6 -6.17284E-7 L 1.14931 -0.03025 " pathEditMode="relative" rAng="0" ptsTypes="AA">
                                      <p:cBhvr>
                                        <p:cTn id="17" dur="2000" fill="hold"/>
                                        <p:tgtEl>
                                          <p:spTgt spid="4"/>
                                        </p:tgtEl>
                                        <p:attrNameLst>
                                          <p:attrName>ppt_x</p:attrName>
                                          <p:attrName>ppt_y</p:attrName>
                                        </p:attrNameLst>
                                      </p:cBhvr>
                                      <p:rCtr x="57465" y="-1512"/>
                                    </p:animMotion>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31" presetClass="entr" presetSubtype="0" fill="hold" nodeType="withEffect">
                                  <p:stCondLst>
                                    <p:cond delay="4250"/>
                                  </p:stCondLst>
                                  <p:childTnLst>
                                    <p:set>
                                      <p:cBhvr>
                                        <p:cTn id="31" dur="1" fill="hold">
                                          <p:stCondLst>
                                            <p:cond delay="0"/>
                                          </p:stCondLst>
                                        </p:cTn>
                                        <p:tgtEl>
                                          <p:spTgt spid="37"/>
                                        </p:tgtEl>
                                        <p:attrNameLst>
                                          <p:attrName>style.visibility</p:attrName>
                                        </p:attrNameLst>
                                      </p:cBhvr>
                                      <p:to>
                                        <p:strVal val="visible"/>
                                      </p:to>
                                    </p:set>
                                    <p:anim calcmode="lin" valueType="num">
                                      <p:cBhvr>
                                        <p:cTn id="32" dur="1000" fill="hold"/>
                                        <p:tgtEl>
                                          <p:spTgt spid="37"/>
                                        </p:tgtEl>
                                        <p:attrNameLst>
                                          <p:attrName>ppt_w</p:attrName>
                                        </p:attrNameLst>
                                      </p:cBhvr>
                                      <p:tavLst>
                                        <p:tav tm="0">
                                          <p:val>
                                            <p:fltVal val="0"/>
                                          </p:val>
                                        </p:tav>
                                        <p:tav tm="100000">
                                          <p:val>
                                            <p:strVal val="#ppt_w"/>
                                          </p:val>
                                        </p:tav>
                                      </p:tavLst>
                                    </p:anim>
                                    <p:anim calcmode="lin" valueType="num">
                                      <p:cBhvr>
                                        <p:cTn id="33" dur="1000" fill="hold"/>
                                        <p:tgtEl>
                                          <p:spTgt spid="37"/>
                                        </p:tgtEl>
                                        <p:attrNameLst>
                                          <p:attrName>ppt_h</p:attrName>
                                        </p:attrNameLst>
                                      </p:cBhvr>
                                      <p:tavLst>
                                        <p:tav tm="0">
                                          <p:val>
                                            <p:fltVal val="0"/>
                                          </p:val>
                                        </p:tav>
                                        <p:tav tm="100000">
                                          <p:val>
                                            <p:strVal val="#ppt_h"/>
                                          </p:val>
                                        </p:tav>
                                      </p:tavLst>
                                    </p:anim>
                                    <p:anim calcmode="lin" valueType="num">
                                      <p:cBhvr>
                                        <p:cTn id="34" dur="1000" fill="hold"/>
                                        <p:tgtEl>
                                          <p:spTgt spid="37"/>
                                        </p:tgtEl>
                                        <p:attrNameLst>
                                          <p:attrName>style.rotation</p:attrName>
                                        </p:attrNameLst>
                                      </p:cBhvr>
                                      <p:tavLst>
                                        <p:tav tm="0">
                                          <p:val>
                                            <p:fltVal val="90"/>
                                          </p:val>
                                        </p:tav>
                                        <p:tav tm="100000">
                                          <p:val>
                                            <p:fltVal val="0"/>
                                          </p:val>
                                        </p:tav>
                                      </p:tavLst>
                                    </p:anim>
                                    <p:animEffect transition="in" filter="fade">
                                      <p:cBhvr>
                                        <p:cTn id="35" dur="1000"/>
                                        <p:tgtEl>
                                          <p:spTgt spid="37"/>
                                        </p:tgtEl>
                                      </p:cBhvr>
                                    </p:animEffect>
                                  </p:childTnLst>
                                </p:cTn>
                              </p:par>
                              <p:par>
                                <p:cTn id="36" presetID="32" presetClass="emph" presetSubtype="0" repeatCount="4000" fill="hold" nodeType="withEffect">
                                  <p:stCondLst>
                                    <p:cond delay="5250"/>
                                  </p:stCondLst>
                                  <p:childTnLst>
                                    <p:animRot by="120000">
                                      <p:cBhvr>
                                        <p:cTn id="37" dur="200" fill="hold">
                                          <p:stCondLst>
                                            <p:cond delay="0"/>
                                          </p:stCondLst>
                                        </p:cTn>
                                        <p:tgtEl>
                                          <p:spTgt spid="37"/>
                                        </p:tgtEl>
                                        <p:attrNameLst>
                                          <p:attrName>r</p:attrName>
                                        </p:attrNameLst>
                                      </p:cBhvr>
                                    </p:animRot>
                                    <p:animRot by="-240000">
                                      <p:cBhvr>
                                        <p:cTn id="38" dur="400" fill="hold">
                                          <p:stCondLst>
                                            <p:cond delay="400"/>
                                          </p:stCondLst>
                                        </p:cTn>
                                        <p:tgtEl>
                                          <p:spTgt spid="37"/>
                                        </p:tgtEl>
                                        <p:attrNameLst>
                                          <p:attrName>r</p:attrName>
                                        </p:attrNameLst>
                                      </p:cBhvr>
                                    </p:animRot>
                                    <p:animRot by="240000">
                                      <p:cBhvr>
                                        <p:cTn id="39" dur="400" fill="hold">
                                          <p:stCondLst>
                                            <p:cond delay="800"/>
                                          </p:stCondLst>
                                        </p:cTn>
                                        <p:tgtEl>
                                          <p:spTgt spid="37"/>
                                        </p:tgtEl>
                                        <p:attrNameLst>
                                          <p:attrName>r</p:attrName>
                                        </p:attrNameLst>
                                      </p:cBhvr>
                                    </p:animRot>
                                    <p:animRot by="-240000">
                                      <p:cBhvr>
                                        <p:cTn id="40" dur="400" fill="hold">
                                          <p:stCondLst>
                                            <p:cond delay="1200"/>
                                          </p:stCondLst>
                                        </p:cTn>
                                        <p:tgtEl>
                                          <p:spTgt spid="37"/>
                                        </p:tgtEl>
                                        <p:attrNameLst>
                                          <p:attrName>r</p:attrName>
                                        </p:attrNameLst>
                                      </p:cBhvr>
                                    </p:animRot>
                                    <p:animRot by="120000">
                                      <p:cBhvr>
                                        <p:cTn id="41" dur="400" fill="hold">
                                          <p:stCondLst>
                                            <p:cond delay="16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18204;p42">
            <a:extLst>
              <a:ext uri="{FF2B5EF4-FFF2-40B4-BE49-F238E27FC236}">
                <a16:creationId xmlns:a16="http://schemas.microsoft.com/office/drawing/2014/main" id="{71AAE499-B838-4878-9CF5-759F623D165C}"/>
              </a:ext>
            </a:extLst>
          </p:cNvPr>
          <p:cNvGrpSpPr/>
          <p:nvPr/>
        </p:nvGrpSpPr>
        <p:grpSpPr>
          <a:xfrm>
            <a:off x="341744" y="1092962"/>
            <a:ext cx="9840943" cy="4633135"/>
            <a:chOff x="1418661" y="424845"/>
            <a:chExt cx="7537395" cy="4136608"/>
          </a:xfrm>
          <a:solidFill>
            <a:srgbClr val="BF9A6F"/>
          </a:solidFill>
        </p:grpSpPr>
        <p:grpSp>
          <p:nvGrpSpPr>
            <p:cNvPr id="19" name="Google Shape;18205;p42">
              <a:extLst>
                <a:ext uri="{FF2B5EF4-FFF2-40B4-BE49-F238E27FC236}">
                  <a16:creationId xmlns:a16="http://schemas.microsoft.com/office/drawing/2014/main" id="{FDF9C08F-C2CA-432F-8BEF-F45C1DDA5DF9}"/>
                </a:ext>
              </a:extLst>
            </p:cNvPr>
            <p:cNvGrpSpPr/>
            <p:nvPr/>
          </p:nvGrpSpPr>
          <p:grpSpPr>
            <a:xfrm rot="-5625365">
              <a:off x="4826711" y="-180362"/>
              <a:ext cx="3114891" cy="4984413"/>
              <a:chOff x="4082775" y="914425"/>
              <a:chExt cx="777050" cy="973675"/>
            </a:xfrm>
            <a:grpFill/>
          </p:grpSpPr>
          <p:sp>
            <p:nvSpPr>
              <p:cNvPr id="26" name="Google Shape;18206;p42">
                <a:extLst>
                  <a:ext uri="{FF2B5EF4-FFF2-40B4-BE49-F238E27FC236}">
                    <a16:creationId xmlns:a16="http://schemas.microsoft.com/office/drawing/2014/main" id="{100E48AD-DC5F-48D7-B205-7B19E79BF249}"/>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207;p42">
                <a:extLst>
                  <a:ext uri="{FF2B5EF4-FFF2-40B4-BE49-F238E27FC236}">
                    <a16:creationId xmlns:a16="http://schemas.microsoft.com/office/drawing/2014/main" id="{86C89A70-8DAC-4F43-9AAB-14F07976558F}"/>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208;p42">
                <a:extLst>
                  <a:ext uri="{FF2B5EF4-FFF2-40B4-BE49-F238E27FC236}">
                    <a16:creationId xmlns:a16="http://schemas.microsoft.com/office/drawing/2014/main" id="{1D7B8116-C9E1-436E-A4FD-02DAA32189B7}"/>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8209;p42">
                <a:extLst>
                  <a:ext uri="{FF2B5EF4-FFF2-40B4-BE49-F238E27FC236}">
                    <a16:creationId xmlns:a16="http://schemas.microsoft.com/office/drawing/2014/main" id="{01CA6D1D-28F1-4561-B8DA-34D77AFAA385}"/>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8210;p42">
                <a:extLst>
                  <a:ext uri="{FF2B5EF4-FFF2-40B4-BE49-F238E27FC236}">
                    <a16:creationId xmlns:a16="http://schemas.microsoft.com/office/drawing/2014/main" id="{F455736C-BCBF-4F99-8D21-A85BC515434D}"/>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8211;p42">
                <a:extLst>
                  <a:ext uri="{FF2B5EF4-FFF2-40B4-BE49-F238E27FC236}">
                    <a16:creationId xmlns:a16="http://schemas.microsoft.com/office/drawing/2014/main" id="{87B7D82B-140B-4044-93E6-EE064A7F2ED2}"/>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8212;p42">
                <a:extLst>
                  <a:ext uri="{FF2B5EF4-FFF2-40B4-BE49-F238E27FC236}">
                    <a16:creationId xmlns:a16="http://schemas.microsoft.com/office/drawing/2014/main" id="{CC53ECB7-D1C6-4C43-93E7-BB8E1ADD16BE}"/>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8213;p42">
                <a:extLst>
                  <a:ext uri="{FF2B5EF4-FFF2-40B4-BE49-F238E27FC236}">
                    <a16:creationId xmlns:a16="http://schemas.microsoft.com/office/drawing/2014/main" id="{CA03D407-F0A3-4D5D-A95B-7E3E8389596C}"/>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8214;p42">
                <a:extLst>
                  <a:ext uri="{FF2B5EF4-FFF2-40B4-BE49-F238E27FC236}">
                    <a16:creationId xmlns:a16="http://schemas.microsoft.com/office/drawing/2014/main" id="{D1999EAB-9710-4FF1-BBDB-FEA408D2B439}"/>
                  </a:ext>
                </a:extLst>
              </p:cNvPr>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215;p42">
                <a:extLst>
                  <a:ext uri="{FF2B5EF4-FFF2-40B4-BE49-F238E27FC236}">
                    <a16:creationId xmlns:a16="http://schemas.microsoft.com/office/drawing/2014/main" id="{EEFCCEC1-A4EB-4154-B68F-BEC5D16E1648}"/>
                  </a:ext>
                </a:extLst>
              </p:cNvPr>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8216;p42">
              <a:extLst>
                <a:ext uri="{FF2B5EF4-FFF2-40B4-BE49-F238E27FC236}">
                  <a16:creationId xmlns:a16="http://schemas.microsoft.com/office/drawing/2014/main" id="{C99D3DBE-975D-4EE8-8AEF-B1B0E4920EC2}"/>
                </a:ext>
              </a:extLst>
            </p:cNvPr>
            <p:cNvGrpSpPr/>
            <p:nvPr/>
          </p:nvGrpSpPr>
          <p:grpSpPr>
            <a:xfrm rot="-5022209">
              <a:off x="1722808" y="876497"/>
              <a:ext cx="3365809" cy="3626820"/>
              <a:chOff x="2883100" y="4881275"/>
              <a:chExt cx="478100" cy="500425"/>
            </a:xfrm>
            <a:grpFill/>
          </p:grpSpPr>
          <p:sp>
            <p:nvSpPr>
              <p:cNvPr id="21" name="Google Shape;18217;p42">
                <a:extLst>
                  <a:ext uri="{FF2B5EF4-FFF2-40B4-BE49-F238E27FC236}">
                    <a16:creationId xmlns:a16="http://schemas.microsoft.com/office/drawing/2014/main" id="{41D6E7B1-7E30-4445-B672-E4F409175854}"/>
                  </a:ext>
                </a:extLst>
              </p:cNvPr>
              <p:cNvSpPr/>
              <p:nvPr/>
            </p:nvSpPr>
            <p:spPr>
              <a:xfrm>
                <a:off x="2962975" y="4881275"/>
                <a:ext cx="398225" cy="500425"/>
              </a:xfrm>
              <a:custGeom>
                <a:avLst/>
                <a:gdLst/>
                <a:ahLst/>
                <a:cxnLst/>
                <a:rect l="l" t="t" r="r" b="b"/>
                <a:pathLst>
                  <a:path w="15929" h="20017" extrusionOk="0">
                    <a:moveTo>
                      <a:pt x="4715" y="11804"/>
                    </a:moveTo>
                    <a:cubicBezTo>
                      <a:pt x="4777" y="11866"/>
                      <a:pt x="4839" y="11913"/>
                      <a:pt x="4917" y="11959"/>
                    </a:cubicBezTo>
                    <a:lnTo>
                      <a:pt x="4808" y="11959"/>
                    </a:lnTo>
                    <a:cubicBezTo>
                      <a:pt x="4777" y="11913"/>
                      <a:pt x="4731" y="11866"/>
                      <a:pt x="4715" y="11804"/>
                    </a:cubicBezTo>
                    <a:close/>
                    <a:moveTo>
                      <a:pt x="10904" y="12393"/>
                    </a:moveTo>
                    <a:lnTo>
                      <a:pt x="10904" y="12424"/>
                    </a:lnTo>
                    <a:cubicBezTo>
                      <a:pt x="10873" y="12409"/>
                      <a:pt x="10857" y="12393"/>
                      <a:pt x="10842" y="12393"/>
                    </a:cubicBezTo>
                    <a:close/>
                    <a:moveTo>
                      <a:pt x="9233" y="0"/>
                    </a:moveTo>
                    <a:cubicBezTo>
                      <a:pt x="9161" y="0"/>
                      <a:pt x="9088" y="26"/>
                      <a:pt x="9011" y="94"/>
                    </a:cubicBezTo>
                    <a:cubicBezTo>
                      <a:pt x="8763" y="374"/>
                      <a:pt x="8655" y="870"/>
                      <a:pt x="8810" y="1304"/>
                    </a:cubicBezTo>
                    <a:cubicBezTo>
                      <a:pt x="8887" y="1459"/>
                      <a:pt x="8980" y="1568"/>
                      <a:pt x="9089" y="1645"/>
                    </a:cubicBezTo>
                    <a:cubicBezTo>
                      <a:pt x="9011" y="1785"/>
                      <a:pt x="8996" y="1955"/>
                      <a:pt x="9058" y="2157"/>
                    </a:cubicBezTo>
                    <a:cubicBezTo>
                      <a:pt x="9045" y="2158"/>
                      <a:pt x="9033" y="2159"/>
                      <a:pt x="9020" y="2159"/>
                    </a:cubicBezTo>
                    <a:cubicBezTo>
                      <a:pt x="8721" y="2159"/>
                      <a:pt x="8318" y="1856"/>
                      <a:pt x="7930" y="1856"/>
                    </a:cubicBezTo>
                    <a:cubicBezTo>
                      <a:pt x="7897" y="1856"/>
                      <a:pt x="7865" y="1858"/>
                      <a:pt x="7833" y="1862"/>
                    </a:cubicBezTo>
                    <a:cubicBezTo>
                      <a:pt x="7662" y="2266"/>
                      <a:pt x="7755" y="3088"/>
                      <a:pt x="6918" y="3119"/>
                    </a:cubicBezTo>
                    <a:cubicBezTo>
                      <a:pt x="6623" y="2721"/>
                      <a:pt x="6214" y="2686"/>
                      <a:pt x="5792" y="2686"/>
                    </a:cubicBezTo>
                    <a:cubicBezTo>
                      <a:pt x="5703" y="2686"/>
                      <a:pt x="5614" y="2688"/>
                      <a:pt x="5525" y="2688"/>
                    </a:cubicBezTo>
                    <a:cubicBezTo>
                      <a:pt x="5212" y="2688"/>
                      <a:pt x="4903" y="2669"/>
                      <a:pt x="4638" y="2498"/>
                    </a:cubicBezTo>
                    <a:lnTo>
                      <a:pt x="4638" y="2498"/>
                    </a:lnTo>
                    <a:cubicBezTo>
                      <a:pt x="3676" y="3817"/>
                      <a:pt x="5398" y="5197"/>
                      <a:pt x="4033" y="6577"/>
                    </a:cubicBezTo>
                    <a:cubicBezTo>
                      <a:pt x="3966" y="6656"/>
                      <a:pt x="3893" y="6681"/>
                      <a:pt x="3817" y="6681"/>
                    </a:cubicBezTo>
                    <a:cubicBezTo>
                      <a:pt x="3694" y="6681"/>
                      <a:pt x="3563" y="6616"/>
                      <a:pt x="3442" y="6616"/>
                    </a:cubicBezTo>
                    <a:cubicBezTo>
                      <a:pt x="3359" y="6616"/>
                      <a:pt x="3280" y="6646"/>
                      <a:pt x="3211" y="6748"/>
                    </a:cubicBezTo>
                    <a:cubicBezTo>
                      <a:pt x="3267" y="6735"/>
                      <a:pt x="3317" y="6729"/>
                      <a:pt x="3362" y="6729"/>
                    </a:cubicBezTo>
                    <a:cubicBezTo>
                      <a:pt x="3885" y="6729"/>
                      <a:pt x="3599" y="7592"/>
                      <a:pt x="4157" y="7663"/>
                    </a:cubicBezTo>
                    <a:cubicBezTo>
                      <a:pt x="4126" y="7911"/>
                      <a:pt x="3599" y="7818"/>
                      <a:pt x="3785" y="8221"/>
                    </a:cubicBezTo>
                    <a:cubicBezTo>
                      <a:pt x="3820" y="8216"/>
                      <a:pt x="3854" y="8214"/>
                      <a:pt x="3886" y="8214"/>
                    </a:cubicBezTo>
                    <a:cubicBezTo>
                      <a:pt x="4335" y="8214"/>
                      <a:pt x="4501" y="8693"/>
                      <a:pt x="4762" y="8997"/>
                    </a:cubicBezTo>
                    <a:cubicBezTo>
                      <a:pt x="4762" y="9012"/>
                      <a:pt x="4762" y="9043"/>
                      <a:pt x="4731" y="9074"/>
                    </a:cubicBezTo>
                    <a:cubicBezTo>
                      <a:pt x="4483" y="9214"/>
                      <a:pt x="4281" y="9400"/>
                      <a:pt x="4188" y="9617"/>
                    </a:cubicBezTo>
                    <a:cubicBezTo>
                      <a:pt x="4017" y="9958"/>
                      <a:pt x="4110" y="10315"/>
                      <a:pt x="4312" y="10656"/>
                    </a:cubicBezTo>
                    <a:cubicBezTo>
                      <a:pt x="4234" y="10858"/>
                      <a:pt x="4234" y="11044"/>
                      <a:pt x="4312" y="11246"/>
                    </a:cubicBezTo>
                    <a:cubicBezTo>
                      <a:pt x="4064" y="10905"/>
                      <a:pt x="3785" y="10610"/>
                      <a:pt x="3335" y="10253"/>
                    </a:cubicBezTo>
                    <a:lnTo>
                      <a:pt x="3335" y="10253"/>
                    </a:lnTo>
                    <a:cubicBezTo>
                      <a:pt x="3459" y="10625"/>
                      <a:pt x="3537" y="11494"/>
                      <a:pt x="4079" y="11866"/>
                    </a:cubicBezTo>
                    <a:cubicBezTo>
                      <a:pt x="3490" y="11494"/>
                      <a:pt x="2404" y="11122"/>
                      <a:pt x="1892" y="10408"/>
                    </a:cubicBezTo>
                    <a:lnTo>
                      <a:pt x="1892" y="10408"/>
                    </a:lnTo>
                    <a:cubicBezTo>
                      <a:pt x="2094" y="11339"/>
                      <a:pt x="3288" y="11804"/>
                      <a:pt x="3164" y="12828"/>
                    </a:cubicBezTo>
                    <a:cubicBezTo>
                      <a:pt x="3009" y="13029"/>
                      <a:pt x="2761" y="13045"/>
                      <a:pt x="2606" y="13091"/>
                    </a:cubicBezTo>
                    <a:cubicBezTo>
                      <a:pt x="2404" y="13246"/>
                      <a:pt x="2637" y="13402"/>
                      <a:pt x="2699" y="13557"/>
                    </a:cubicBezTo>
                    <a:cubicBezTo>
                      <a:pt x="2407" y="13884"/>
                      <a:pt x="2011" y="13949"/>
                      <a:pt x="1584" y="13949"/>
                    </a:cubicBezTo>
                    <a:cubicBezTo>
                      <a:pt x="1304" y="13949"/>
                      <a:pt x="1011" y="13921"/>
                      <a:pt x="725" y="13921"/>
                    </a:cubicBezTo>
                    <a:cubicBezTo>
                      <a:pt x="474" y="13921"/>
                      <a:pt x="228" y="13942"/>
                      <a:pt x="0" y="14022"/>
                    </a:cubicBezTo>
                    <a:cubicBezTo>
                      <a:pt x="47" y="14115"/>
                      <a:pt x="264" y="14208"/>
                      <a:pt x="62" y="14332"/>
                    </a:cubicBezTo>
                    <a:cubicBezTo>
                      <a:pt x="142" y="14314"/>
                      <a:pt x="221" y="14307"/>
                      <a:pt x="300" y="14307"/>
                    </a:cubicBezTo>
                    <a:cubicBezTo>
                      <a:pt x="519" y="14307"/>
                      <a:pt x="737" y="14359"/>
                      <a:pt x="951" y="14359"/>
                    </a:cubicBezTo>
                    <a:cubicBezTo>
                      <a:pt x="1112" y="14359"/>
                      <a:pt x="1272" y="14329"/>
                      <a:pt x="1427" y="14224"/>
                    </a:cubicBezTo>
                    <a:cubicBezTo>
                      <a:pt x="1582" y="14332"/>
                      <a:pt x="1830" y="14379"/>
                      <a:pt x="1784" y="14596"/>
                    </a:cubicBezTo>
                    <a:cubicBezTo>
                      <a:pt x="1618" y="14914"/>
                      <a:pt x="1398" y="14959"/>
                      <a:pt x="1163" y="14959"/>
                    </a:cubicBezTo>
                    <a:cubicBezTo>
                      <a:pt x="1070" y="14959"/>
                      <a:pt x="974" y="14952"/>
                      <a:pt x="878" y="14952"/>
                    </a:cubicBezTo>
                    <a:cubicBezTo>
                      <a:pt x="698" y="14952"/>
                      <a:pt x="519" y="14977"/>
                      <a:pt x="357" y="15123"/>
                    </a:cubicBezTo>
                    <a:cubicBezTo>
                      <a:pt x="264" y="15278"/>
                      <a:pt x="311" y="15480"/>
                      <a:pt x="419" y="15619"/>
                    </a:cubicBezTo>
                    <a:cubicBezTo>
                      <a:pt x="513" y="15649"/>
                      <a:pt x="602" y="15660"/>
                      <a:pt x="686" y="15660"/>
                    </a:cubicBezTo>
                    <a:cubicBezTo>
                      <a:pt x="991" y="15660"/>
                      <a:pt x="1248" y="15510"/>
                      <a:pt x="1571" y="15510"/>
                    </a:cubicBezTo>
                    <a:cubicBezTo>
                      <a:pt x="1629" y="15510"/>
                      <a:pt x="1690" y="15515"/>
                      <a:pt x="1753" y="15526"/>
                    </a:cubicBezTo>
                    <a:cubicBezTo>
                      <a:pt x="2482" y="15573"/>
                      <a:pt x="2482" y="16503"/>
                      <a:pt x="3180" y="16581"/>
                    </a:cubicBezTo>
                    <a:cubicBezTo>
                      <a:pt x="3234" y="16603"/>
                      <a:pt x="3303" y="16617"/>
                      <a:pt x="3371" y="16617"/>
                    </a:cubicBezTo>
                    <a:cubicBezTo>
                      <a:pt x="3499" y="16617"/>
                      <a:pt x="3625" y="16567"/>
                      <a:pt x="3645" y="16426"/>
                    </a:cubicBezTo>
                    <a:cubicBezTo>
                      <a:pt x="4219" y="16519"/>
                      <a:pt x="4777" y="16690"/>
                      <a:pt x="5087" y="17201"/>
                    </a:cubicBezTo>
                    <a:cubicBezTo>
                      <a:pt x="5087" y="17512"/>
                      <a:pt x="4932" y="17822"/>
                      <a:pt x="5041" y="18225"/>
                    </a:cubicBezTo>
                    <a:cubicBezTo>
                      <a:pt x="5041" y="18354"/>
                      <a:pt x="5149" y="18527"/>
                      <a:pt x="5301" y="18527"/>
                    </a:cubicBezTo>
                    <a:cubicBezTo>
                      <a:pt x="5332" y="18527"/>
                      <a:pt x="5364" y="18520"/>
                      <a:pt x="5398" y="18504"/>
                    </a:cubicBezTo>
                    <a:cubicBezTo>
                      <a:pt x="5584" y="18287"/>
                      <a:pt x="5460" y="17915"/>
                      <a:pt x="5336" y="17667"/>
                    </a:cubicBezTo>
                    <a:lnTo>
                      <a:pt x="5336" y="17667"/>
                    </a:lnTo>
                    <a:cubicBezTo>
                      <a:pt x="5770" y="17698"/>
                      <a:pt x="6313" y="18132"/>
                      <a:pt x="6700" y="18473"/>
                    </a:cubicBezTo>
                    <a:cubicBezTo>
                      <a:pt x="6700" y="19156"/>
                      <a:pt x="5801" y="18985"/>
                      <a:pt x="5491" y="19450"/>
                    </a:cubicBezTo>
                    <a:cubicBezTo>
                      <a:pt x="5565" y="19474"/>
                      <a:pt x="5639" y="19484"/>
                      <a:pt x="5714" y="19484"/>
                    </a:cubicBezTo>
                    <a:cubicBezTo>
                      <a:pt x="6152" y="19484"/>
                      <a:pt x="6604" y="19140"/>
                      <a:pt x="7043" y="19140"/>
                    </a:cubicBezTo>
                    <a:cubicBezTo>
                      <a:pt x="7221" y="19140"/>
                      <a:pt x="7397" y="19197"/>
                      <a:pt x="7569" y="19357"/>
                    </a:cubicBezTo>
                    <a:cubicBezTo>
                      <a:pt x="7941" y="19698"/>
                      <a:pt x="7212" y="19698"/>
                      <a:pt x="7367" y="20009"/>
                    </a:cubicBezTo>
                    <a:cubicBezTo>
                      <a:pt x="7393" y="20014"/>
                      <a:pt x="7418" y="20017"/>
                      <a:pt x="7442" y="20017"/>
                    </a:cubicBezTo>
                    <a:cubicBezTo>
                      <a:pt x="7689" y="20017"/>
                      <a:pt x="7900" y="19759"/>
                      <a:pt x="8112" y="19745"/>
                    </a:cubicBezTo>
                    <a:cubicBezTo>
                      <a:pt x="8158" y="19760"/>
                      <a:pt x="8206" y="19765"/>
                      <a:pt x="8255" y="19765"/>
                    </a:cubicBezTo>
                    <a:cubicBezTo>
                      <a:pt x="8422" y="19765"/>
                      <a:pt x="8601" y="19699"/>
                      <a:pt x="8740" y="19699"/>
                    </a:cubicBezTo>
                    <a:cubicBezTo>
                      <a:pt x="8863" y="19699"/>
                      <a:pt x="8955" y="19751"/>
                      <a:pt x="8980" y="19947"/>
                    </a:cubicBezTo>
                    <a:cubicBezTo>
                      <a:pt x="10004" y="19683"/>
                      <a:pt x="11152" y="19993"/>
                      <a:pt x="11943" y="18985"/>
                    </a:cubicBezTo>
                    <a:cubicBezTo>
                      <a:pt x="11965" y="18987"/>
                      <a:pt x="11987" y="18988"/>
                      <a:pt x="12009" y="18988"/>
                    </a:cubicBezTo>
                    <a:cubicBezTo>
                      <a:pt x="12636" y="18988"/>
                      <a:pt x="12790" y="18137"/>
                      <a:pt x="13075" y="17837"/>
                    </a:cubicBezTo>
                    <a:cubicBezTo>
                      <a:pt x="13447" y="17217"/>
                      <a:pt x="13447" y="16566"/>
                      <a:pt x="13323" y="15899"/>
                    </a:cubicBezTo>
                    <a:cubicBezTo>
                      <a:pt x="13943" y="15650"/>
                      <a:pt x="14564" y="15433"/>
                      <a:pt x="14998" y="14937"/>
                    </a:cubicBezTo>
                    <a:cubicBezTo>
                      <a:pt x="15665" y="13882"/>
                      <a:pt x="15929" y="12781"/>
                      <a:pt x="15308" y="11758"/>
                    </a:cubicBezTo>
                    <a:cubicBezTo>
                      <a:pt x="15271" y="11483"/>
                      <a:pt x="15117" y="11418"/>
                      <a:pt x="14930" y="11418"/>
                    </a:cubicBezTo>
                    <a:cubicBezTo>
                      <a:pt x="14762" y="11418"/>
                      <a:pt x="14568" y="11471"/>
                      <a:pt x="14410" y="11471"/>
                    </a:cubicBezTo>
                    <a:cubicBezTo>
                      <a:pt x="14377" y="11471"/>
                      <a:pt x="14345" y="11468"/>
                      <a:pt x="14316" y="11463"/>
                    </a:cubicBezTo>
                    <a:cubicBezTo>
                      <a:pt x="14309" y="11463"/>
                      <a:pt x="14302" y="11463"/>
                      <a:pt x="14296" y="11463"/>
                    </a:cubicBezTo>
                    <a:cubicBezTo>
                      <a:pt x="13328" y="11463"/>
                      <a:pt x="13678" y="10327"/>
                      <a:pt x="13478" y="9757"/>
                    </a:cubicBezTo>
                    <a:cubicBezTo>
                      <a:pt x="13421" y="9566"/>
                      <a:pt x="13258" y="9463"/>
                      <a:pt x="13079" y="9463"/>
                    </a:cubicBezTo>
                    <a:cubicBezTo>
                      <a:pt x="12968" y="9463"/>
                      <a:pt x="12850" y="9503"/>
                      <a:pt x="12749" y="9586"/>
                    </a:cubicBezTo>
                    <a:cubicBezTo>
                      <a:pt x="11865" y="10238"/>
                      <a:pt x="13059" y="11556"/>
                      <a:pt x="12005" y="11804"/>
                    </a:cubicBezTo>
                    <a:cubicBezTo>
                      <a:pt x="11989" y="11773"/>
                      <a:pt x="11974" y="11758"/>
                      <a:pt x="11943" y="11711"/>
                    </a:cubicBezTo>
                    <a:cubicBezTo>
                      <a:pt x="11989" y="11618"/>
                      <a:pt x="12005" y="11525"/>
                      <a:pt x="12005" y="11416"/>
                    </a:cubicBezTo>
                    <a:cubicBezTo>
                      <a:pt x="11974" y="11137"/>
                      <a:pt x="12098" y="10827"/>
                      <a:pt x="11741" y="10672"/>
                    </a:cubicBezTo>
                    <a:cubicBezTo>
                      <a:pt x="11664" y="10517"/>
                      <a:pt x="11586" y="10393"/>
                      <a:pt x="11477" y="10315"/>
                    </a:cubicBezTo>
                    <a:cubicBezTo>
                      <a:pt x="11431" y="10067"/>
                      <a:pt x="11384" y="9819"/>
                      <a:pt x="11322" y="9540"/>
                    </a:cubicBezTo>
                    <a:cubicBezTo>
                      <a:pt x="11664" y="8780"/>
                      <a:pt x="11369" y="7896"/>
                      <a:pt x="11912" y="7151"/>
                    </a:cubicBezTo>
                    <a:cubicBezTo>
                      <a:pt x="12253" y="6639"/>
                      <a:pt x="12935" y="6608"/>
                      <a:pt x="13447" y="6422"/>
                    </a:cubicBezTo>
                    <a:cubicBezTo>
                      <a:pt x="13385" y="5724"/>
                      <a:pt x="14471" y="5802"/>
                      <a:pt x="14378" y="5181"/>
                    </a:cubicBezTo>
                    <a:lnTo>
                      <a:pt x="14378" y="5181"/>
                    </a:lnTo>
                    <a:cubicBezTo>
                      <a:pt x="14274" y="5265"/>
                      <a:pt x="14183" y="5294"/>
                      <a:pt x="14099" y="5294"/>
                    </a:cubicBezTo>
                    <a:cubicBezTo>
                      <a:pt x="13887" y="5294"/>
                      <a:pt x="13718" y="5108"/>
                      <a:pt x="13486" y="5108"/>
                    </a:cubicBezTo>
                    <a:cubicBezTo>
                      <a:pt x="13396" y="5108"/>
                      <a:pt x="13297" y="5135"/>
                      <a:pt x="13183" y="5213"/>
                    </a:cubicBezTo>
                    <a:cubicBezTo>
                      <a:pt x="12842" y="5709"/>
                      <a:pt x="12377" y="5972"/>
                      <a:pt x="11710" y="6143"/>
                    </a:cubicBezTo>
                    <a:cubicBezTo>
                      <a:pt x="11657" y="6155"/>
                      <a:pt x="11609" y="6161"/>
                      <a:pt x="11564" y="6161"/>
                    </a:cubicBezTo>
                    <a:cubicBezTo>
                      <a:pt x="11098" y="6161"/>
                      <a:pt x="11054" y="5543"/>
                      <a:pt x="10842" y="5275"/>
                    </a:cubicBezTo>
                    <a:cubicBezTo>
                      <a:pt x="10935" y="4018"/>
                      <a:pt x="10221" y="2871"/>
                      <a:pt x="9818" y="1754"/>
                    </a:cubicBezTo>
                    <a:cubicBezTo>
                      <a:pt x="9833" y="1754"/>
                      <a:pt x="9849" y="1754"/>
                      <a:pt x="9895" y="1723"/>
                    </a:cubicBezTo>
                    <a:cubicBezTo>
                      <a:pt x="10299" y="1413"/>
                      <a:pt x="10454" y="544"/>
                      <a:pt x="9895" y="218"/>
                    </a:cubicBezTo>
                    <a:cubicBezTo>
                      <a:pt x="9885" y="220"/>
                      <a:pt x="9874" y="220"/>
                      <a:pt x="9863" y="220"/>
                    </a:cubicBezTo>
                    <a:cubicBezTo>
                      <a:pt x="9642" y="220"/>
                      <a:pt x="9444" y="0"/>
                      <a:pt x="92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218;p42">
                <a:extLst>
                  <a:ext uri="{FF2B5EF4-FFF2-40B4-BE49-F238E27FC236}">
                    <a16:creationId xmlns:a16="http://schemas.microsoft.com/office/drawing/2014/main" id="{F3872C60-EECC-4F2E-B460-FDFD1FCE6FC1}"/>
                  </a:ext>
                </a:extLst>
              </p:cNvPr>
              <p:cNvSpPr/>
              <p:nvPr/>
            </p:nvSpPr>
            <p:spPr>
              <a:xfrm>
                <a:off x="3014550" y="4883625"/>
                <a:ext cx="31025" cy="25225"/>
              </a:xfrm>
              <a:custGeom>
                <a:avLst/>
                <a:gdLst/>
                <a:ahLst/>
                <a:cxnLst/>
                <a:rect l="l" t="t" r="r" b="b"/>
                <a:pathLst>
                  <a:path w="1241" h="1009" extrusionOk="0">
                    <a:moveTo>
                      <a:pt x="537" y="1"/>
                    </a:moveTo>
                    <a:cubicBezTo>
                      <a:pt x="352" y="1"/>
                      <a:pt x="165" y="70"/>
                      <a:pt x="16" y="140"/>
                    </a:cubicBezTo>
                    <a:cubicBezTo>
                      <a:pt x="0" y="419"/>
                      <a:pt x="186" y="590"/>
                      <a:pt x="372" y="822"/>
                    </a:cubicBezTo>
                    <a:cubicBezTo>
                      <a:pt x="558" y="977"/>
                      <a:pt x="791" y="1008"/>
                      <a:pt x="993" y="1008"/>
                    </a:cubicBezTo>
                    <a:cubicBezTo>
                      <a:pt x="1179" y="915"/>
                      <a:pt x="1241" y="745"/>
                      <a:pt x="1194" y="512"/>
                    </a:cubicBezTo>
                    <a:cubicBezTo>
                      <a:pt x="1148" y="295"/>
                      <a:pt x="1008" y="233"/>
                      <a:pt x="838" y="78"/>
                    </a:cubicBezTo>
                    <a:cubicBezTo>
                      <a:pt x="743" y="22"/>
                      <a:pt x="641" y="1"/>
                      <a:pt x="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8219;p42">
                <a:extLst>
                  <a:ext uri="{FF2B5EF4-FFF2-40B4-BE49-F238E27FC236}">
                    <a16:creationId xmlns:a16="http://schemas.microsoft.com/office/drawing/2014/main" id="{6FC36EE9-EBAB-4C61-BAB3-DFA243EE6057}"/>
                  </a:ext>
                </a:extLst>
              </p:cNvPr>
              <p:cNvSpPr/>
              <p:nvPr/>
            </p:nvSpPr>
            <p:spPr>
              <a:xfrm>
                <a:off x="2938550" y="4987925"/>
                <a:ext cx="51575" cy="43175"/>
              </a:xfrm>
              <a:custGeom>
                <a:avLst/>
                <a:gdLst/>
                <a:ahLst/>
                <a:cxnLst/>
                <a:rect l="l" t="t" r="r" b="b"/>
                <a:pathLst>
                  <a:path w="2063" h="1727" extrusionOk="0">
                    <a:moveTo>
                      <a:pt x="1396" y="0"/>
                    </a:moveTo>
                    <a:cubicBezTo>
                      <a:pt x="931" y="62"/>
                      <a:pt x="341" y="202"/>
                      <a:pt x="0" y="590"/>
                    </a:cubicBezTo>
                    <a:cubicBezTo>
                      <a:pt x="266" y="1137"/>
                      <a:pt x="758" y="1726"/>
                      <a:pt x="1448" y="1726"/>
                    </a:cubicBezTo>
                    <a:cubicBezTo>
                      <a:pt x="1482" y="1726"/>
                      <a:pt x="1516" y="1725"/>
                      <a:pt x="1551" y="1722"/>
                    </a:cubicBezTo>
                    <a:cubicBezTo>
                      <a:pt x="2063" y="1629"/>
                      <a:pt x="2016" y="1148"/>
                      <a:pt x="2016" y="683"/>
                    </a:cubicBezTo>
                    <a:cubicBezTo>
                      <a:pt x="1908" y="435"/>
                      <a:pt x="1660" y="93"/>
                      <a:pt x="13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8220;p42">
                <a:extLst>
                  <a:ext uri="{FF2B5EF4-FFF2-40B4-BE49-F238E27FC236}">
                    <a16:creationId xmlns:a16="http://schemas.microsoft.com/office/drawing/2014/main" id="{407AA2E0-F5AE-43A9-8D1F-066AD305B0B7}"/>
                  </a:ext>
                </a:extLst>
              </p:cNvPr>
              <p:cNvSpPr/>
              <p:nvPr/>
            </p:nvSpPr>
            <p:spPr>
              <a:xfrm>
                <a:off x="2883100" y="5084200"/>
                <a:ext cx="123325" cy="49600"/>
              </a:xfrm>
              <a:custGeom>
                <a:avLst/>
                <a:gdLst/>
                <a:ahLst/>
                <a:cxnLst/>
                <a:rect l="l" t="t" r="r" b="b"/>
                <a:pathLst>
                  <a:path w="4933" h="1984" extrusionOk="0">
                    <a:moveTo>
                      <a:pt x="590" y="0"/>
                    </a:moveTo>
                    <a:cubicBezTo>
                      <a:pt x="500" y="0"/>
                      <a:pt x="411" y="21"/>
                      <a:pt x="326" y="89"/>
                    </a:cubicBezTo>
                    <a:cubicBezTo>
                      <a:pt x="0" y="244"/>
                      <a:pt x="388" y="399"/>
                      <a:pt x="373" y="632"/>
                    </a:cubicBezTo>
                    <a:cubicBezTo>
                      <a:pt x="1458" y="1128"/>
                      <a:pt x="2497" y="1593"/>
                      <a:pt x="3769" y="1640"/>
                    </a:cubicBezTo>
                    <a:cubicBezTo>
                      <a:pt x="3910" y="1750"/>
                      <a:pt x="4245" y="1984"/>
                      <a:pt x="4515" y="1984"/>
                    </a:cubicBezTo>
                    <a:cubicBezTo>
                      <a:pt x="4662" y="1984"/>
                      <a:pt x="4789" y="1914"/>
                      <a:pt x="4855" y="1717"/>
                    </a:cubicBezTo>
                    <a:cubicBezTo>
                      <a:pt x="4932" y="1237"/>
                      <a:pt x="4436" y="1252"/>
                      <a:pt x="4172" y="1159"/>
                    </a:cubicBezTo>
                    <a:cubicBezTo>
                      <a:pt x="3102" y="973"/>
                      <a:pt x="2079" y="399"/>
                      <a:pt x="1055" y="42"/>
                    </a:cubicBezTo>
                    <a:cubicBezTo>
                      <a:pt x="1035" y="45"/>
                      <a:pt x="1014" y="46"/>
                      <a:pt x="993" y="46"/>
                    </a:cubicBezTo>
                    <a:cubicBezTo>
                      <a:pt x="863" y="46"/>
                      <a:pt x="726" y="0"/>
                      <a:pt x="5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8221;p42">
                <a:extLst>
                  <a:ext uri="{FF2B5EF4-FFF2-40B4-BE49-F238E27FC236}">
                    <a16:creationId xmlns:a16="http://schemas.microsoft.com/office/drawing/2014/main" id="{82E6B67B-27ED-482B-940B-52059D0E0CBB}"/>
                  </a:ext>
                </a:extLst>
              </p:cNvPr>
              <p:cNvSpPr/>
              <p:nvPr/>
            </p:nvSpPr>
            <p:spPr>
              <a:xfrm>
                <a:off x="3328600" y="5081375"/>
                <a:ext cx="27175" cy="21550"/>
              </a:xfrm>
              <a:custGeom>
                <a:avLst/>
                <a:gdLst/>
                <a:ahLst/>
                <a:cxnLst/>
                <a:rect l="l" t="t" r="r" b="b"/>
                <a:pathLst>
                  <a:path w="1087" h="862" extrusionOk="0">
                    <a:moveTo>
                      <a:pt x="342" y="0"/>
                    </a:moveTo>
                    <a:cubicBezTo>
                      <a:pt x="265" y="78"/>
                      <a:pt x="249" y="31"/>
                      <a:pt x="140" y="233"/>
                    </a:cubicBezTo>
                    <a:cubicBezTo>
                      <a:pt x="1" y="497"/>
                      <a:pt x="78" y="512"/>
                      <a:pt x="1" y="729"/>
                    </a:cubicBezTo>
                    <a:cubicBezTo>
                      <a:pt x="92" y="796"/>
                      <a:pt x="183" y="862"/>
                      <a:pt x="303" y="862"/>
                    </a:cubicBezTo>
                    <a:cubicBezTo>
                      <a:pt x="407" y="862"/>
                      <a:pt x="533" y="812"/>
                      <a:pt x="699" y="667"/>
                    </a:cubicBezTo>
                    <a:cubicBezTo>
                      <a:pt x="706" y="713"/>
                      <a:pt x="725" y="789"/>
                      <a:pt x="769" y="789"/>
                    </a:cubicBezTo>
                    <a:cubicBezTo>
                      <a:pt x="813" y="789"/>
                      <a:pt x="884" y="709"/>
                      <a:pt x="993" y="434"/>
                    </a:cubicBezTo>
                    <a:cubicBezTo>
                      <a:pt x="1087" y="155"/>
                      <a:pt x="1074" y="99"/>
                      <a:pt x="1035" y="99"/>
                    </a:cubicBezTo>
                    <a:cubicBezTo>
                      <a:pt x="1009" y="99"/>
                      <a:pt x="972" y="124"/>
                      <a:pt x="947" y="124"/>
                    </a:cubicBezTo>
                    <a:cubicBezTo>
                      <a:pt x="888" y="157"/>
                      <a:pt x="835" y="170"/>
                      <a:pt x="786" y="170"/>
                    </a:cubicBezTo>
                    <a:cubicBezTo>
                      <a:pt x="628" y="170"/>
                      <a:pt x="508" y="36"/>
                      <a:pt x="3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Oval 4"/>
          <p:cNvSpPr/>
          <p:nvPr/>
        </p:nvSpPr>
        <p:spPr>
          <a:xfrm>
            <a:off x="812676" y="-3191581"/>
            <a:ext cx="7493526" cy="7493526"/>
          </a:xfrm>
          <a:prstGeom prst="ellipse">
            <a:avLst/>
          </a:prstGeom>
          <a:blipFill dpi="0" rotWithShape="1">
            <a:blip r:embed="rId3">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a:extLst>
              <a:ext uri="{FF2B5EF4-FFF2-40B4-BE49-F238E27FC236}">
                <a16:creationId xmlns:a16="http://schemas.microsoft.com/office/drawing/2014/main" id="{2EC55F76-FC7B-41BB-8C34-A0BB049ECF61}"/>
              </a:ext>
            </a:extLst>
          </p:cNvPr>
          <p:cNvSpPr txBox="1"/>
          <p:nvPr/>
        </p:nvSpPr>
        <p:spPr>
          <a:xfrm>
            <a:off x="218972" y="230620"/>
            <a:ext cx="8667934" cy="1107996"/>
          </a:xfrm>
          <a:prstGeom prst="rect">
            <a:avLst/>
          </a:prstGeom>
          <a:noFill/>
        </p:spPr>
        <p:txBody>
          <a:bodyPr wrap="square">
            <a:spAutoFit/>
          </a:bodyPr>
          <a:lstStyle/>
          <a:p>
            <a:pPr algn="ctr"/>
            <a:r>
              <a:rPr lang="en-US" altLang="zh-CN" sz="6600" dirty="0">
                <a:ln w="12700">
                  <a:solidFill>
                    <a:schemeClr val="accent3">
                      <a:lumMod val="20000"/>
                      <a:lumOff val="80000"/>
                    </a:schemeClr>
                  </a:solidFill>
                </a:ln>
                <a:solidFill>
                  <a:schemeClr val="bg1">
                    <a:lumMod val="75000"/>
                  </a:schemeClr>
                </a:solidFill>
                <a:effectLst>
                  <a:outerShdw blurRad="12700" dist="38100" dir="2700000" algn="tl">
                    <a:schemeClr val="accent5">
                      <a:lumMod val="20000"/>
                      <a:lumOff val="80000"/>
                    </a:schemeClr>
                  </a:outerShdw>
                </a:effectLst>
                <a:latin typeface="UTM Ambrose" panose="02040603050506020204" pitchFamily="18" charset="0"/>
                <a:ea typeface="字魂35号-经典雅黑" panose="02000000000000000000" pitchFamily="2" charset="-122"/>
                <a:cs typeface="Montserrat SemiBold" panose="00000700000000000000" charset="0"/>
              </a:rPr>
              <a:t>LUYỆN ĐỌC</a:t>
            </a:r>
            <a:endParaRPr lang="zh-CN" altLang="en-US" sz="6600" dirty="0">
              <a:ln w="12700">
                <a:solidFill>
                  <a:schemeClr val="accent3">
                    <a:lumMod val="20000"/>
                    <a:lumOff val="80000"/>
                  </a:schemeClr>
                </a:solidFill>
              </a:ln>
              <a:solidFill>
                <a:schemeClr val="bg1">
                  <a:lumMod val="75000"/>
                </a:schemeClr>
              </a:solidFill>
              <a:effectLst>
                <a:outerShdw blurRad="12700" dist="38100" dir="2700000" algn="tl">
                  <a:schemeClr val="accent5">
                    <a:lumMod val="20000"/>
                    <a:lumOff val="80000"/>
                  </a:schemeClr>
                </a:outerShdw>
              </a:effectLst>
              <a:latin typeface="UTM Ambrose" panose="02040603050506020204" pitchFamily="18" charset="0"/>
              <a:ea typeface="字魂35号-经典雅黑" panose="02000000000000000000" pitchFamily="2" charset="-122"/>
              <a:cs typeface="Montserrat SemiBold" panose="00000700000000000000" charset="0"/>
            </a:endParaRPr>
          </a:p>
        </p:txBody>
      </p:sp>
      <p:pic>
        <p:nvPicPr>
          <p:cNvPr id="4" name="Picture 3" descr="Text&#10;&#10;Description automatically generated">
            <a:extLst>
              <a:ext uri="{FF2B5EF4-FFF2-40B4-BE49-F238E27FC236}">
                <a16:creationId xmlns:a16="http://schemas.microsoft.com/office/drawing/2014/main" id="{25074E46-FE9D-41BA-BB0F-E7EB38319CE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203942" y="138721"/>
            <a:ext cx="2710667" cy="1357981"/>
          </a:xfrm>
          <a:prstGeom prst="rect">
            <a:avLst/>
          </a:prstGeom>
        </p:spPr>
      </p:pic>
      <p:pic>
        <p:nvPicPr>
          <p:cNvPr id="36" name="Picture 35" descr="Text&#10;&#10;Description automatically generated">
            <a:extLst>
              <a:ext uri="{FF2B5EF4-FFF2-40B4-BE49-F238E27FC236}">
                <a16:creationId xmlns:a16="http://schemas.microsoft.com/office/drawing/2014/main" id="{A41CC8AB-5F1D-43DE-877C-F9669426EDEB}"/>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9483810" y="5101"/>
            <a:ext cx="2710667" cy="1357981"/>
          </a:xfrm>
          <a:prstGeom prst="rect">
            <a:avLst/>
          </a:prstGeom>
        </p:spPr>
      </p:pic>
      <p:grpSp>
        <p:nvGrpSpPr>
          <p:cNvPr id="2" name="Group 1">
            <a:extLst>
              <a:ext uri="{FF2B5EF4-FFF2-40B4-BE49-F238E27FC236}">
                <a16:creationId xmlns:a16="http://schemas.microsoft.com/office/drawing/2014/main" id="{07196C91-EF2D-4BD2-9308-CAC6A2F39353}"/>
              </a:ext>
            </a:extLst>
          </p:cNvPr>
          <p:cNvGrpSpPr/>
          <p:nvPr/>
        </p:nvGrpSpPr>
        <p:grpSpPr>
          <a:xfrm>
            <a:off x="2967782" y="3721784"/>
            <a:ext cx="6059425" cy="1555717"/>
            <a:chOff x="2967782" y="3721784"/>
            <a:chExt cx="6059425" cy="1555717"/>
          </a:xfrm>
        </p:grpSpPr>
        <p:pic>
          <p:nvPicPr>
            <p:cNvPr id="11" name="Picture 10" descr="A picture containing text, linedrawing&#10;&#10;Description automatically generated">
              <a:extLst>
                <a:ext uri="{FF2B5EF4-FFF2-40B4-BE49-F238E27FC236}">
                  <a16:creationId xmlns:a16="http://schemas.microsoft.com/office/drawing/2014/main" id="{250A137B-6B40-408F-B713-A70877549EC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457196" y="3733718"/>
              <a:ext cx="1430188" cy="1509433"/>
            </a:xfrm>
            <a:prstGeom prst="rect">
              <a:avLst/>
            </a:prstGeom>
          </p:spPr>
        </p:pic>
        <p:pic>
          <p:nvPicPr>
            <p:cNvPr id="38" name="Picture 37" descr="A picture containing text, linedrawing&#10;&#10;Description automatically generated">
              <a:extLst>
                <a:ext uri="{FF2B5EF4-FFF2-40B4-BE49-F238E27FC236}">
                  <a16:creationId xmlns:a16="http://schemas.microsoft.com/office/drawing/2014/main" id="{4FD004C7-365B-450E-B4DC-3A1388FBED0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345857" y="3733099"/>
              <a:ext cx="1430188" cy="1509433"/>
            </a:xfrm>
            <a:prstGeom prst="rect">
              <a:avLst/>
            </a:prstGeom>
          </p:spPr>
        </p:pic>
        <p:pic>
          <p:nvPicPr>
            <p:cNvPr id="39" name="Picture 38" descr="A picture containing text, linedrawing&#10;&#10;Description automatically generated">
              <a:extLst>
                <a:ext uri="{FF2B5EF4-FFF2-40B4-BE49-F238E27FC236}">
                  <a16:creationId xmlns:a16="http://schemas.microsoft.com/office/drawing/2014/main" id="{708EE45F-AD25-4162-A5BE-E69D1EB1B63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171761" y="3733099"/>
              <a:ext cx="1430188" cy="1509433"/>
            </a:xfrm>
            <a:prstGeom prst="rect">
              <a:avLst/>
            </a:prstGeom>
          </p:spPr>
        </p:pic>
        <p:pic>
          <p:nvPicPr>
            <p:cNvPr id="40" name="Picture 39" descr="A picture containing text, linedrawing&#10;&#10;Description automatically generated">
              <a:extLst>
                <a:ext uri="{FF2B5EF4-FFF2-40B4-BE49-F238E27FC236}">
                  <a16:creationId xmlns:a16="http://schemas.microsoft.com/office/drawing/2014/main" id="{F96949E9-4B34-4F18-85BD-B311686E34C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597019" y="3721784"/>
              <a:ext cx="1430188" cy="1509433"/>
            </a:xfrm>
            <a:prstGeom prst="rect">
              <a:avLst/>
            </a:prstGeom>
          </p:spPr>
        </p:pic>
        <p:pic>
          <p:nvPicPr>
            <p:cNvPr id="41" name="Picture 40" descr="A picture containing text, linedrawing&#10;&#10;Description automatically generated">
              <a:extLst>
                <a:ext uri="{FF2B5EF4-FFF2-40B4-BE49-F238E27FC236}">
                  <a16:creationId xmlns:a16="http://schemas.microsoft.com/office/drawing/2014/main" id="{B00BC7BD-9B60-40A2-9AF9-D37D06ECDC0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967782" y="3768068"/>
              <a:ext cx="1430188" cy="1509433"/>
            </a:xfrm>
            <a:prstGeom prst="rect">
              <a:avLst/>
            </a:prstGeom>
          </p:spPr>
        </p:pic>
      </p:grpSp>
      <p:sp>
        <p:nvSpPr>
          <p:cNvPr id="3" name="TextBox 2">
            <a:extLst>
              <a:ext uri="{FF2B5EF4-FFF2-40B4-BE49-F238E27FC236}">
                <a16:creationId xmlns:a16="http://schemas.microsoft.com/office/drawing/2014/main" id="{EADE557E-A867-4A4E-88C4-67BB77B56192}"/>
              </a:ext>
            </a:extLst>
          </p:cNvPr>
          <p:cNvSpPr txBox="1"/>
          <p:nvPr/>
        </p:nvSpPr>
        <p:spPr>
          <a:xfrm>
            <a:off x="22767" y="0"/>
            <a:ext cx="721672" cy="307777"/>
          </a:xfrm>
          <a:prstGeom prst="rect">
            <a:avLst/>
          </a:prstGeom>
          <a:noFill/>
        </p:spPr>
        <p:txBody>
          <a:bodyPr wrap="none" rtlCol="0">
            <a:spAutoFit/>
          </a:bodyPr>
          <a:lstStyle/>
          <a:p>
            <a:r>
              <a:rPr lang="en-US">
                <a:solidFill>
                  <a:schemeClr val="accent5">
                    <a:lumMod val="75000"/>
                  </a:schemeClr>
                </a:solidFill>
                <a:latin typeface="UVN May Chu P12" panose="02070500030506020304" pitchFamily="17" charset="0"/>
              </a:rPr>
              <a:t>KTUTS</a:t>
            </a:r>
          </a:p>
        </p:txBody>
      </p:sp>
      <p:sp>
        <p:nvSpPr>
          <p:cNvPr id="43" name="TextBox 42">
            <a:extLst>
              <a:ext uri="{FF2B5EF4-FFF2-40B4-BE49-F238E27FC236}">
                <a16:creationId xmlns:a16="http://schemas.microsoft.com/office/drawing/2014/main" id="{A0EBA110-9417-406F-B4A5-29E6F4408642}"/>
              </a:ext>
            </a:extLst>
          </p:cNvPr>
          <p:cNvSpPr txBox="1"/>
          <p:nvPr/>
        </p:nvSpPr>
        <p:spPr>
          <a:xfrm>
            <a:off x="0" y="4586277"/>
            <a:ext cx="721672" cy="307777"/>
          </a:xfrm>
          <a:prstGeom prst="rect">
            <a:avLst/>
          </a:prstGeom>
          <a:noFill/>
        </p:spPr>
        <p:txBody>
          <a:bodyPr wrap="none" rtlCol="0">
            <a:spAutoFit/>
          </a:bodyPr>
          <a:lstStyle/>
          <a:p>
            <a:r>
              <a:rPr lang="en-US">
                <a:solidFill>
                  <a:schemeClr val="accent5">
                    <a:lumMod val="75000"/>
                  </a:schemeClr>
                </a:solidFill>
                <a:latin typeface="UVN May Chu P12" panose="02070500030506020304" pitchFamily="17" charset="0"/>
              </a:rPr>
              <a:t>KTUTS</a:t>
            </a:r>
          </a:p>
        </p:txBody>
      </p:sp>
      <p:grpSp>
        <p:nvGrpSpPr>
          <p:cNvPr id="37" name="Group 36">
            <a:extLst>
              <a:ext uri="{FF2B5EF4-FFF2-40B4-BE49-F238E27FC236}">
                <a16:creationId xmlns:a16="http://schemas.microsoft.com/office/drawing/2014/main" id="{08447279-42D3-420A-BFFB-200FE2055F2B}"/>
              </a:ext>
            </a:extLst>
          </p:cNvPr>
          <p:cNvGrpSpPr/>
          <p:nvPr/>
        </p:nvGrpSpPr>
        <p:grpSpPr>
          <a:xfrm>
            <a:off x="266572" y="1777669"/>
            <a:ext cx="2567455" cy="3109017"/>
            <a:chOff x="1853428" y="2350731"/>
            <a:chExt cx="2567455" cy="3109017"/>
          </a:xfrm>
        </p:grpSpPr>
        <p:grpSp>
          <p:nvGrpSpPr>
            <p:cNvPr id="42" name="Group 41">
              <a:extLst>
                <a:ext uri="{FF2B5EF4-FFF2-40B4-BE49-F238E27FC236}">
                  <a16:creationId xmlns:a16="http://schemas.microsoft.com/office/drawing/2014/main" id="{0862EA91-50FD-44A7-9FEC-56D2F755544F}"/>
                </a:ext>
              </a:extLst>
            </p:cNvPr>
            <p:cNvGrpSpPr/>
            <p:nvPr/>
          </p:nvGrpSpPr>
          <p:grpSpPr>
            <a:xfrm rot="21266803">
              <a:off x="1853428" y="2522699"/>
              <a:ext cx="2567455" cy="2937049"/>
              <a:chOff x="8474987" y="2220698"/>
              <a:chExt cx="2806262" cy="3696355"/>
            </a:xfrm>
            <a:effectLst>
              <a:outerShdw blurRad="88900" dist="127000" dir="2700000" algn="tl" rotWithShape="0">
                <a:prstClr val="black">
                  <a:alpha val="42000"/>
                </a:prstClr>
              </a:outerShdw>
            </a:effectLst>
          </p:grpSpPr>
          <p:sp>
            <p:nvSpPr>
              <p:cNvPr id="45" name="Rectangle: Rounded Corners 44">
                <a:extLst>
                  <a:ext uri="{FF2B5EF4-FFF2-40B4-BE49-F238E27FC236}">
                    <a16:creationId xmlns:a16="http://schemas.microsoft.com/office/drawing/2014/main" id="{063854D6-2581-4F90-A621-153294A47676}"/>
                  </a:ext>
                </a:extLst>
              </p:cNvPr>
              <p:cNvSpPr/>
              <p:nvPr/>
            </p:nvSpPr>
            <p:spPr>
              <a:xfrm>
                <a:off x="8474987" y="2220698"/>
                <a:ext cx="2806262" cy="3696355"/>
              </a:xfrm>
              <a:prstGeom prst="roundRect">
                <a:avLst>
                  <a:gd name="adj" fmla="val 4869"/>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C12D5DDA-6769-4309-ACD9-B3F2281D3DAB}"/>
                  </a:ext>
                </a:extLst>
              </p:cNvPr>
              <p:cNvSpPr/>
              <p:nvPr/>
            </p:nvSpPr>
            <p:spPr>
              <a:xfrm>
                <a:off x="8627387" y="2373099"/>
                <a:ext cx="2495185" cy="2905374"/>
              </a:xfrm>
              <a:prstGeom prst="roundRect">
                <a:avLst>
                  <a:gd name="adj" fmla="val 3465"/>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43">
              <a:extLst>
                <a:ext uri="{FF2B5EF4-FFF2-40B4-BE49-F238E27FC236}">
                  <a16:creationId xmlns:a16="http://schemas.microsoft.com/office/drawing/2014/main" id="{FD3BCB11-0820-4BB2-882B-422CF12C5056}"/>
                </a:ext>
              </a:extLst>
            </p:cNvPr>
            <p:cNvPicPr>
              <a:picLocks noChangeAspect="1"/>
            </p:cNvPicPr>
            <p:nvPr/>
          </p:nvPicPr>
          <p:blipFill rotWithShape="1">
            <a:blip r:embed="rId7">
              <a:extLst>
                <a:ext uri="{28A0092B-C50C-407E-A947-70E740481C1C}">
                  <a14:useLocalDpi xmlns:a14="http://schemas.microsoft.com/office/drawing/2010/main" val="0"/>
                </a:ext>
              </a:extLst>
            </a:blip>
            <a:srcRect l="12667" t="41687" r="15174" b="43136"/>
            <a:stretch/>
          </p:blipFill>
          <p:spPr>
            <a:xfrm rot="21266803">
              <a:off x="2225233" y="2350731"/>
              <a:ext cx="1623529" cy="512199"/>
            </a:xfrm>
            <a:prstGeom prst="rect">
              <a:avLst/>
            </a:prstGeom>
          </p:spPr>
        </p:pic>
      </p:grpSp>
    </p:spTree>
    <p:extLst>
      <p:ext uri="{BB962C8B-B14F-4D97-AF65-F5344CB8AC3E}">
        <p14:creationId xmlns:p14="http://schemas.microsoft.com/office/powerpoint/2010/main" val="30041495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8" presetClass="emph" presetSubtype="0" repeatCount="indefinite" fill="hold" grpId="0" nodeType="withEffect">
                                  <p:stCondLst>
                                    <p:cond delay="0"/>
                                  </p:stCondLst>
                                  <p:childTnLst>
                                    <p:animRot by="21600000">
                                      <p:cBhvr>
                                        <p:cTn id="11" dur="20000" fill="hold"/>
                                        <p:tgtEl>
                                          <p:spTgt spid="5"/>
                                        </p:tgtEl>
                                        <p:attrNameLst>
                                          <p:attrName>r</p:attrName>
                                        </p:attrNameLst>
                                      </p:cBhvr>
                                    </p:animRot>
                                  </p:childTnLst>
                                </p:cTn>
                              </p:par>
                              <p:par>
                                <p:cTn id="12" presetID="42" presetClass="path" presetSubtype="0" accel="50000" decel="50000" fill="hold" nodeType="withEffect">
                                  <p:stCondLst>
                                    <p:cond delay="0"/>
                                  </p:stCondLst>
                                  <p:childTnLst>
                                    <p:animMotion origin="layout" path="M 3.33333E-6 -4.69136E-6 L -1.02934 0.00957 " pathEditMode="relative" rAng="0" ptsTypes="AA">
                                      <p:cBhvr>
                                        <p:cTn id="13" dur="2000" fill="hold"/>
                                        <p:tgtEl>
                                          <p:spTgt spid="36"/>
                                        </p:tgtEl>
                                        <p:attrNameLst>
                                          <p:attrName>ppt_x</p:attrName>
                                          <p:attrName>ppt_y</p:attrName>
                                        </p:attrNameLst>
                                      </p:cBhvr>
                                      <p:rCtr x="-51476" y="463"/>
                                    </p:animMotion>
                                  </p:childTnLst>
                                </p:cTn>
                              </p:par>
                              <p:par>
                                <p:cTn id="14" presetID="42" presetClass="path" presetSubtype="0" accel="50000" decel="50000" fill="hold" nodeType="withEffect">
                                  <p:stCondLst>
                                    <p:cond delay="0"/>
                                  </p:stCondLst>
                                  <p:childTnLst>
                                    <p:animMotion origin="layout" path="M -1.66667E-6 -6.17284E-7 L 1.14931 -0.03025 " pathEditMode="relative" rAng="0" ptsTypes="AA">
                                      <p:cBhvr>
                                        <p:cTn id="15" dur="2000" fill="hold"/>
                                        <p:tgtEl>
                                          <p:spTgt spid="4"/>
                                        </p:tgtEl>
                                        <p:attrNameLst>
                                          <p:attrName>ppt_x</p:attrName>
                                          <p:attrName>ppt_y</p:attrName>
                                        </p:attrNameLst>
                                      </p:cBhvr>
                                      <p:rCtr x="57465" y="-1512"/>
                                    </p:animMotion>
                                  </p:childTnLst>
                                </p:cTn>
                              </p:par>
                              <p:par>
                                <p:cTn id="16" presetID="42"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par>
                                <p:cTn id="26" presetID="31"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p:cTn id="28" dur="1000" fill="hold"/>
                                        <p:tgtEl>
                                          <p:spTgt spid="37"/>
                                        </p:tgtEl>
                                        <p:attrNameLst>
                                          <p:attrName>ppt_w</p:attrName>
                                        </p:attrNameLst>
                                      </p:cBhvr>
                                      <p:tavLst>
                                        <p:tav tm="0">
                                          <p:val>
                                            <p:fltVal val="0"/>
                                          </p:val>
                                        </p:tav>
                                        <p:tav tm="100000">
                                          <p:val>
                                            <p:strVal val="#ppt_w"/>
                                          </p:val>
                                        </p:tav>
                                      </p:tavLst>
                                    </p:anim>
                                    <p:anim calcmode="lin" valueType="num">
                                      <p:cBhvr>
                                        <p:cTn id="29" dur="1000" fill="hold"/>
                                        <p:tgtEl>
                                          <p:spTgt spid="37"/>
                                        </p:tgtEl>
                                        <p:attrNameLst>
                                          <p:attrName>ppt_h</p:attrName>
                                        </p:attrNameLst>
                                      </p:cBhvr>
                                      <p:tavLst>
                                        <p:tav tm="0">
                                          <p:val>
                                            <p:fltVal val="0"/>
                                          </p:val>
                                        </p:tav>
                                        <p:tav tm="100000">
                                          <p:val>
                                            <p:strVal val="#ppt_h"/>
                                          </p:val>
                                        </p:tav>
                                      </p:tavLst>
                                    </p:anim>
                                    <p:anim calcmode="lin" valueType="num">
                                      <p:cBhvr>
                                        <p:cTn id="30" dur="1000" fill="hold"/>
                                        <p:tgtEl>
                                          <p:spTgt spid="37"/>
                                        </p:tgtEl>
                                        <p:attrNameLst>
                                          <p:attrName>style.rotation</p:attrName>
                                        </p:attrNameLst>
                                      </p:cBhvr>
                                      <p:tavLst>
                                        <p:tav tm="0">
                                          <p:val>
                                            <p:fltVal val="90"/>
                                          </p:val>
                                        </p:tav>
                                        <p:tav tm="100000">
                                          <p:val>
                                            <p:fltVal val="0"/>
                                          </p:val>
                                        </p:tav>
                                      </p:tavLst>
                                    </p:anim>
                                    <p:animEffect transition="in" filter="fade">
                                      <p:cBhvr>
                                        <p:cTn id="31" dur="1000"/>
                                        <p:tgtEl>
                                          <p:spTgt spid="37"/>
                                        </p:tgtEl>
                                      </p:cBhvr>
                                    </p:animEffect>
                                  </p:childTnLst>
                                </p:cTn>
                              </p:par>
                              <p:par>
                                <p:cTn id="32" presetID="32" presetClass="emph" presetSubtype="0" repeatCount="4000" fill="hold" nodeType="withEffect">
                                  <p:stCondLst>
                                    <p:cond delay="5250"/>
                                  </p:stCondLst>
                                  <p:childTnLst>
                                    <p:animRot by="120000">
                                      <p:cBhvr>
                                        <p:cTn id="33" dur="200" fill="hold">
                                          <p:stCondLst>
                                            <p:cond delay="0"/>
                                          </p:stCondLst>
                                        </p:cTn>
                                        <p:tgtEl>
                                          <p:spTgt spid="37"/>
                                        </p:tgtEl>
                                        <p:attrNameLst>
                                          <p:attrName>r</p:attrName>
                                        </p:attrNameLst>
                                      </p:cBhvr>
                                    </p:animRot>
                                    <p:animRot by="-240000">
                                      <p:cBhvr>
                                        <p:cTn id="34" dur="400" fill="hold">
                                          <p:stCondLst>
                                            <p:cond delay="400"/>
                                          </p:stCondLst>
                                        </p:cTn>
                                        <p:tgtEl>
                                          <p:spTgt spid="37"/>
                                        </p:tgtEl>
                                        <p:attrNameLst>
                                          <p:attrName>r</p:attrName>
                                        </p:attrNameLst>
                                      </p:cBhvr>
                                    </p:animRot>
                                    <p:animRot by="240000">
                                      <p:cBhvr>
                                        <p:cTn id="35" dur="400" fill="hold">
                                          <p:stCondLst>
                                            <p:cond delay="800"/>
                                          </p:stCondLst>
                                        </p:cTn>
                                        <p:tgtEl>
                                          <p:spTgt spid="37"/>
                                        </p:tgtEl>
                                        <p:attrNameLst>
                                          <p:attrName>r</p:attrName>
                                        </p:attrNameLst>
                                      </p:cBhvr>
                                    </p:animRot>
                                    <p:animRot by="-240000">
                                      <p:cBhvr>
                                        <p:cTn id="36" dur="400" fill="hold">
                                          <p:stCondLst>
                                            <p:cond delay="1200"/>
                                          </p:stCondLst>
                                        </p:cTn>
                                        <p:tgtEl>
                                          <p:spTgt spid="37"/>
                                        </p:tgtEl>
                                        <p:attrNameLst>
                                          <p:attrName>r</p:attrName>
                                        </p:attrNameLst>
                                      </p:cBhvr>
                                    </p:animRot>
                                    <p:animRot by="120000">
                                      <p:cBhvr>
                                        <p:cTn id="37" dur="400" fill="hold">
                                          <p:stCondLst>
                                            <p:cond delay="16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pic>
        <p:nvPicPr>
          <p:cNvPr id="10" name="Picture 11" descr="trong-dong-3">
            <a:extLst>
              <a:ext uri="{FF2B5EF4-FFF2-40B4-BE49-F238E27FC236}">
                <a16:creationId xmlns:a16="http://schemas.microsoft.com/office/drawing/2014/main"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054441"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2211DF3-1F2C-42A0-9298-FAF2F7F7DA9B}"/>
              </a:ext>
            </a:extLst>
          </p:cNvPr>
          <p:cNvSpPr/>
          <p:nvPr/>
        </p:nvSpPr>
        <p:spPr>
          <a:xfrm>
            <a:off x="177553" y="168675"/>
            <a:ext cx="8797771" cy="4802820"/>
          </a:xfrm>
          <a:custGeom>
            <a:avLst/>
            <a:gdLst>
              <a:gd name="connsiteX0" fmla="*/ 0 w 8797771"/>
              <a:gd name="connsiteY0" fmla="*/ 0 h 4802820"/>
              <a:gd name="connsiteX1" fmla="*/ 8797771 w 8797771"/>
              <a:gd name="connsiteY1" fmla="*/ 0 h 4802820"/>
              <a:gd name="connsiteX2" fmla="*/ 8797771 w 8797771"/>
              <a:gd name="connsiteY2" fmla="*/ 4802820 h 4802820"/>
              <a:gd name="connsiteX3" fmla="*/ 0 w 8797771"/>
              <a:gd name="connsiteY3" fmla="*/ 4802820 h 4802820"/>
              <a:gd name="connsiteX4" fmla="*/ 0 w 8797771"/>
              <a:gd name="connsiteY4" fmla="*/ 0 h 480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02820" fill="none" extrusionOk="0">
                <a:moveTo>
                  <a:pt x="0" y="0"/>
                </a:moveTo>
                <a:cubicBezTo>
                  <a:pt x="2094949" y="-133017"/>
                  <a:pt x="7906712" y="-123057"/>
                  <a:pt x="8797771" y="0"/>
                </a:cubicBezTo>
                <a:cubicBezTo>
                  <a:pt x="8725090" y="1172697"/>
                  <a:pt x="8766994" y="4235245"/>
                  <a:pt x="8797771" y="4802820"/>
                </a:cubicBezTo>
                <a:cubicBezTo>
                  <a:pt x="4419761" y="4800619"/>
                  <a:pt x="1712708" y="4673049"/>
                  <a:pt x="0" y="4802820"/>
                </a:cubicBezTo>
                <a:cubicBezTo>
                  <a:pt x="62819" y="3653679"/>
                  <a:pt x="-160207" y="1972592"/>
                  <a:pt x="0" y="0"/>
                </a:cubicBezTo>
                <a:close/>
              </a:path>
              <a:path w="8797771" h="4802820" stroke="0" extrusionOk="0">
                <a:moveTo>
                  <a:pt x="0" y="0"/>
                </a:moveTo>
                <a:cubicBezTo>
                  <a:pt x="2415461" y="-157587"/>
                  <a:pt x="7583259" y="-63908"/>
                  <a:pt x="8797771" y="0"/>
                </a:cubicBezTo>
                <a:cubicBezTo>
                  <a:pt x="8628362" y="2220647"/>
                  <a:pt x="8629629" y="3935784"/>
                  <a:pt x="8797771" y="4802820"/>
                </a:cubicBezTo>
                <a:cubicBezTo>
                  <a:pt x="5142762" y="4701822"/>
                  <a:pt x="1400928" y="4923876"/>
                  <a:pt x="0" y="4802820"/>
                </a:cubicBezTo>
                <a:cubicBezTo>
                  <a:pt x="-124967" y="2599461"/>
                  <a:pt x="-10970" y="2059856"/>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16D987F-C125-476E-B546-60ACE0C6FA40}"/>
              </a:ext>
            </a:extLst>
          </p:cNvPr>
          <p:cNvSpPr/>
          <p:nvPr/>
        </p:nvSpPr>
        <p:spPr>
          <a:xfrm>
            <a:off x="213065" y="654698"/>
            <a:ext cx="8664606" cy="4185761"/>
          </a:xfrm>
          <a:prstGeom prst="rect">
            <a:avLst/>
          </a:prstGeom>
        </p:spPr>
        <p:txBody>
          <a:bodyPr wrap="square">
            <a:spAutoFit/>
          </a:bodyPr>
          <a:lstStyle/>
          <a:p>
            <a:pPr indent="457200" algn="just"/>
            <a:r>
              <a:rPr lang="vi-VN" sz="1900" b="1">
                <a:solidFill>
                  <a:srgbClr val="000000"/>
                </a:solidFill>
                <a:latin typeface="+mj-lt"/>
              </a:rPr>
              <a:t>Niềm </a:t>
            </a:r>
            <a:r>
              <a:rPr lang="vi-VN" sz="1900" b="1" dirty="0">
                <a:solidFill>
                  <a:srgbClr val="000000"/>
                </a:solidFill>
                <a:latin typeface="+mj-lt"/>
              </a:rPr>
              <a:t>tự hào chính đáng của chúng ta trong nền văn hóa Đông Sơn chính là bộ sưu tập trống đồng hết sức phong </a:t>
            </a:r>
            <a:r>
              <a:rPr lang="vi-VN" sz="1900" b="1">
                <a:solidFill>
                  <a:srgbClr val="000000"/>
                </a:solidFill>
                <a:latin typeface="+mj-lt"/>
              </a:rPr>
              <a:t>phú.</a:t>
            </a:r>
            <a:endParaRPr lang="en-US" sz="1900" b="1">
              <a:solidFill>
                <a:srgbClr val="000000"/>
              </a:solidFill>
              <a:latin typeface="+mj-lt"/>
            </a:endParaRPr>
          </a:p>
          <a:p>
            <a:pPr indent="457200" algn="just"/>
            <a:r>
              <a:rPr lang="vi-VN" sz="1900" b="1">
                <a:solidFill>
                  <a:srgbClr val="000000"/>
                </a:solidFill>
                <a:latin typeface="+mj-lt"/>
              </a:rPr>
              <a:t>Trống </a:t>
            </a:r>
            <a:r>
              <a:rPr lang="vi-VN" sz="1900" b="1" dirty="0">
                <a:solidFill>
                  <a:srgbClr val="000000"/>
                </a:solidFill>
                <a:latin typeface="+mj-lt"/>
              </a:rPr>
              <a:t>đồng Đông Sơn đa dạng không chỉ về hình dáng, kích thước mà cả về phong cách trang trí, sắp xếp hoa văn. Giữa mặt trống bao giờ cũng có hình ngôi sao nhiều cánh tỏa ra xung quanh. Tiếp đến là những hình tròn đồng tâm, hình vũ công nhảy múa, chèo thuyền, hình chim bay, hươu nai có </a:t>
            </a:r>
            <a:r>
              <a:rPr lang="vi-VN" sz="1900" b="1">
                <a:solidFill>
                  <a:srgbClr val="000000"/>
                </a:solidFill>
                <a:latin typeface="+mj-lt"/>
              </a:rPr>
              <a:t>gạc,...</a:t>
            </a:r>
            <a:endParaRPr lang="en-US" sz="1900" b="1">
              <a:solidFill>
                <a:srgbClr val="000000"/>
              </a:solidFill>
              <a:latin typeface="+mj-lt"/>
            </a:endParaRPr>
          </a:p>
          <a:p>
            <a:pPr indent="457200" algn="just"/>
            <a:r>
              <a:rPr lang="vi-VN" sz="1900" b="1">
                <a:solidFill>
                  <a:srgbClr val="000000"/>
                </a:solidFill>
                <a:latin typeface="+mj-lt"/>
              </a:rPr>
              <a:t>Nổi </a:t>
            </a:r>
            <a:r>
              <a:rPr lang="vi-VN" sz="1900" b="1" dirty="0">
                <a:solidFill>
                  <a:srgbClr val="000000"/>
                </a:solidFill>
                <a:latin typeface="+mj-lt"/>
              </a:rPr>
              <a:t>bật trên hoa văn trống đồng là hình ảnh con người hòa với thiên nhiên. Con người lao động cầm vũ khí bảo vệ quê hương và tưng bừng nhảy múa mừng chiến công hay cảm tạ thần linh,... Đó là con người thuần hậu, hiền hòa, mang tính nhân bản sâu sắc. Bên cạnh và xung quanh con người đầy ý thức làm chủ ấy là những cánh cò bay lả bay la, những chim Lạc, chim Hồng, những đàn cá lội tung tăng,... Đó đây, hình tượng ghép đôi muông thú, nam nữ còn nói lên sự khát khao cuộc sống ấm no, yên vui của người dân.</a:t>
            </a:r>
          </a:p>
          <a:p>
            <a:pPr algn="r"/>
            <a:r>
              <a:rPr lang="vi-VN" sz="1900" b="1" i="1" dirty="0">
                <a:solidFill>
                  <a:srgbClr val="000000"/>
                </a:solidFill>
                <a:latin typeface="+mj-lt"/>
              </a:rPr>
              <a:t>Theo</a:t>
            </a:r>
            <a:r>
              <a:rPr lang="vi-VN" sz="1900" b="1" dirty="0">
                <a:solidFill>
                  <a:schemeClr val="accent1">
                    <a:lumMod val="50000"/>
                  </a:schemeClr>
                </a:solidFill>
                <a:latin typeface="+mj-lt"/>
              </a:rPr>
              <a:t> NGUYỄN </a:t>
            </a:r>
            <a:r>
              <a:rPr lang="vi-VN" sz="1900" b="1">
                <a:solidFill>
                  <a:schemeClr val="accent1">
                    <a:lumMod val="50000"/>
                  </a:schemeClr>
                </a:solidFill>
                <a:latin typeface="+mj-lt"/>
              </a:rPr>
              <a:t>VĂN HUYÊN</a:t>
            </a:r>
            <a:endParaRPr lang="vi-VN" sz="1900" b="1" dirty="0">
              <a:solidFill>
                <a:schemeClr val="accent1">
                  <a:lumMod val="50000"/>
                </a:schemeClr>
              </a:solidFill>
              <a:latin typeface="+mj-lt"/>
            </a:endParaRPr>
          </a:p>
        </p:txBody>
      </p:sp>
      <p:sp>
        <p:nvSpPr>
          <p:cNvPr id="13" name="TextBox 12">
            <a:extLst>
              <a:ext uri="{FF2B5EF4-FFF2-40B4-BE49-F238E27FC236}">
                <a16:creationId xmlns:a16="http://schemas.microsoft.com/office/drawing/2014/main" id="{10E89C38-8A78-4E7A-8726-2C65D5B3FBBD}"/>
              </a:ext>
            </a:extLst>
          </p:cNvPr>
          <p:cNvSpPr txBox="1"/>
          <p:nvPr/>
        </p:nvSpPr>
        <p:spPr>
          <a:xfrm>
            <a:off x="294075" y="88092"/>
            <a:ext cx="8667934" cy="584775"/>
          </a:xfrm>
          <a:prstGeom prst="rect">
            <a:avLst/>
          </a:prstGeom>
          <a:noFill/>
        </p:spPr>
        <p:txBody>
          <a:bodyPr wrap="square">
            <a:spAutoFit/>
          </a:bodyPr>
          <a:lstStyle/>
          <a:p>
            <a:pPr algn="ctr"/>
            <a:r>
              <a:rPr lang="en-US" altLang="zh-CN" sz="3200">
                <a:ln w="9525">
                  <a:solidFill>
                    <a:srgbClr val="FFDC69"/>
                  </a:solidFill>
                </a:ln>
                <a:solidFill>
                  <a:schemeClr val="accent1">
                    <a:lumMod val="25000"/>
                  </a:schemeClr>
                </a:solidFill>
                <a:effectLst>
                  <a:outerShdw blurRad="12700" dist="25400" sx="101000" sy="101000" algn="tl">
                    <a:srgbClr val="EEBE65">
                      <a:alpha val="93000"/>
                    </a:srgbClr>
                  </a:outerShdw>
                </a:effectLst>
                <a:latin typeface="UTM Davida" panose="02040603050506020204" pitchFamily="18" charset="0"/>
              </a:rPr>
              <a:t>Trống đồng Đông Sơn</a:t>
            </a:r>
            <a:endParaRPr lang="zh-CN" altLang="en-US" sz="3200" dirty="0">
              <a:ln w="9525">
                <a:solidFill>
                  <a:srgbClr val="FFDC69"/>
                </a:solidFill>
              </a:ln>
              <a:solidFill>
                <a:schemeClr val="accent1">
                  <a:lumMod val="25000"/>
                </a:schemeClr>
              </a:solidFill>
              <a:effectLst>
                <a:outerShdw blurRad="12700" dist="25400" sx="101000" sy="101000" algn="tl">
                  <a:srgbClr val="EEBE65">
                    <a:alpha val="93000"/>
                  </a:srgbClr>
                </a:outerShdw>
              </a:effectLst>
              <a:latin typeface="UTM Davida" panose="02040603050506020204" pitchFamily="18" charset="0"/>
            </a:endParaRPr>
          </a:p>
        </p:txBody>
      </p:sp>
    </p:spTree>
    <p:extLst>
      <p:ext uri="{BB962C8B-B14F-4D97-AF65-F5344CB8AC3E}">
        <p14:creationId xmlns:p14="http://schemas.microsoft.com/office/powerpoint/2010/main" val="7042954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0" fill="hold"/>
                                        <p:tgtEl>
                                          <p:spTgt spid="10"/>
                                        </p:tgtEl>
                                        <p:attrNameLst>
                                          <p:attrName>r</p:attrName>
                                        </p:attrNameLst>
                                      </p:cBhvr>
                                    </p:animRot>
                                  </p:childTnLst>
                                </p:cTn>
                              </p:par>
                              <p:par>
                                <p:cTn id="7" presetID="16" presetClass="entr" presetSubtype="37"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barn(outVertical)">
                                      <p:cBhvr>
                                        <p:cTn id="9" dur="1500"/>
                                        <p:tgtEl>
                                          <p:spTgt spid="11"/>
                                        </p:tgtEl>
                                      </p:cBhvr>
                                    </p:animEffect>
                                  </p:childTnLst>
                                </p:cTn>
                              </p:par>
                            </p:childTnLst>
                          </p:cTn>
                        </p:par>
                        <p:par>
                          <p:cTn id="10" fill="hold">
                            <p:stCondLst>
                              <p:cond delay="30000"/>
                            </p:stCondLst>
                            <p:childTnLst>
                              <p:par>
                                <p:cTn id="11" presetID="14" presetClass="entr" presetSubtype="1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par>
                          <p:cTn id="14" fill="hold">
                            <p:stCondLst>
                              <p:cond delay="30500"/>
                            </p:stCondLst>
                            <p:childTnLst>
                              <p:par>
                                <p:cTn id="15" presetID="50" presetClass="entr" presetSubtype="0" de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3"/>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7">
            <a:extLst>
              <a:ext uri="{FF2B5EF4-FFF2-40B4-BE49-F238E27FC236}">
                <a16:creationId xmlns:a16="http://schemas.microsoft.com/office/drawing/2014/main" id="{7B46B98F-39DA-47A7-B231-FE1289DFE3C5}"/>
              </a:ext>
            </a:extLst>
          </p:cNvPr>
          <p:cNvSpPr/>
          <p:nvPr/>
        </p:nvSpPr>
        <p:spPr>
          <a:xfrm>
            <a:off x="2444409" y="204036"/>
            <a:ext cx="4282311" cy="850998"/>
          </a:xfrm>
          <a:prstGeom prst="roundRect">
            <a:avLst/>
          </a:prstGeom>
          <a:solidFill>
            <a:schemeClr val="accent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6496"/>
            <a:endParaRPr lang="id-ID" sz="2149">
              <a:solidFill>
                <a:prstClr val="white"/>
              </a:solidFill>
              <a:latin typeface="Calibri"/>
            </a:endParaRPr>
          </a:p>
        </p:txBody>
      </p:sp>
      <p:sp>
        <p:nvSpPr>
          <p:cNvPr id="5" name="Rounded Rectangle 27">
            <a:extLst>
              <a:ext uri="{FF2B5EF4-FFF2-40B4-BE49-F238E27FC236}">
                <a16:creationId xmlns:a16="http://schemas.microsoft.com/office/drawing/2014/main" id="{67009FCB-F678-4CB8-B19C-889DAD80B454}"/>
              </a:ext>
            </a:extLst>
          </p:cNvPr>
          <p:cNvSpPr/>
          <p:nvPr/>
        </p:nvSpPr>
        <p:spPr>
          <a:xfrm>
            <a:off x="2532412" y="124117"/>
            <a:ext cx="4282311" cy="1010559"/>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6496"/>
            <a:endParaRPr lang="id-ID" sz="2149">
              <a:solidFill>
                <a:prstClr val="white"/>
              </a:solidFill>
              <a:latin typeface="Calibri"/>
            </a:endParaRPr>
          </a:p>
        </p:txBody>
      </p:sp>
      <p:pic>
        <p:nvPicPr>
          <p:cNvPr id="7" name="Content Placeholder 7">
            <a:extLst>
              <a:ext uri="{FF2B5EF4-FFF2-40B4-BE49-F238E27FC236}">
                <a16:creationId xmlns:a16="http://schemas.microsoft.com/office/drawing/2014/main" id="{5E2B4689-FC88-4123-9515-E0E93073A7E1}"/>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95169" y="1368547"/>
            <a:ext cx="3908425" cy="3482907"/>
          </a:xfrm>
        </p:spPr>
      </p:pic>
      <p:pic>
        <p:nvPicPr>
          <p:cNvPr id="8" name="Picture 7">
            <a:extLst>
              <a:ext uri="{FF2B5EF4-FFF2-40B4-BE49-F238E27FC236}">
                <a16:creationId xmlns:a16="http://schemas.microsoft.com/office/drawing/2014/main" id="{9979594A-1948-4395-B3BA-0E57775FB8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547" y="1260808"/>
            <a:ext cx="2990742" cy="735495"/>
          </a:xfrm>
          <a:prstGeom prst="rect">
            <a:avLst/>
          </a:prstGeom>
        </p:spPr>
      </p:pic>
      <p:sp>
        <p:nvSpPr>
          <p:cNvPr id="10" name="TextBox 9">
            <a:extLst>
              <a:ext uri="{FF2B5EF4-FFF2-40B4-BE49-F238E27FC236}">
                <a16:creationId xmlns:a16="http://schemas.microsoft.com/office/drawing/2014/main" id="{F1EC0A0A-1093-41F2-97C3-3891A9A6B9D2}"/>
              </a:ext>
            </a:extLst>
          </p:cNvPr>
          <p:cNvSpPr txBox="1"/>
          <p:nvPr/>
        </p:nvSpPr>
        <p:spPr>
          <a:xfrm>
            <a:off x="497353" y="2344474"/>
            <a:ext cx="3504056" cy="1877437"/>
          </a:xfrm>
          <a:prstGeom prst="rect">
            <a:avLst/>
          </a:prstGeom>
          <a:noFill/>
        </p:spPr>
        <p:txBody>
          <a:bodyPr wrap="square" rtlCol="0">
            <a:spAutoFit/>
          </a:bodyPr>
          <a:lstStyle/>
          <a:p>
            <a:r>
              <a:rPr lang="en-US" sz="4400">
                <a:ln>
                  <a:solidFill>
                    <a:schemeClr val="accent4">
                      <a:lumMod val="75000"/>
                    </a:schemeClr>
                  </a:solidFill>
                </a:ln>
                <a:solidFill>
                  <a:srgbClr val="CF8B62"/>
                </a:solidFill>
                <a:effectLst>
                  <a:outerShdw blurRad="12700" dist="38100" dir="2700000" algn="tl">
                    <a:srgbClr val="000000"/>
                  </a:outerShdw>
                </a:effectLst>
                <a:latin typeface="UTM Davida" panose="02040603050506020204" pitchFamily="18" charset="0"/>
              </a:rPr>
              <a:t>ĐOẠN 1:</a:t>
            </a:r>
            <a:endParaRPr lang="en-US" sz="4400" dirty="0">
              <a:ln>
                <a:solidFill>
                  <a:schemeClr val="accent4">
                    <a:lumMod val="75000"/>
                  </a:schemeClr>
                </a:solidFill>
              </a:ln>
              <a:solidFill>
                <a:srgbClr val="CF8B62"/>
              </a:solidFill>
              <a:effectLst>
                <a:outerShdw blurRad="12700" dist="38100" dir="2700000" algn="tl">
                  <a:srgbClr val="000000"/>
                </a:outerShdw>
              </a:effectLst>
              <a:latin typeface="URWImprintW01-BoldItalic" panose="04000800000000000000" pitchFamily="82" charset="0"/>
            </a:endParaRPr>
          </a:p>
          <a:p>
            <a:pPr algn="ctr"/>
            <a:r>
              <a:rPr lang="en-US" sz="3600" b="1">
                <a:solidFill>
                  <a:schemeClr val="accent4">
                    <a:lumMod val="50000"/>
                  </a:schemeClr>
                </a:solidFill>
                <a:latin typeface="Times New Roman" panose="02020603050405020304" pitchFamily="18" charset="0"/>
                <a:cs typeface="Times New Roman" panose="02020603050405020304" pitchFamily="18" charset="0"/>
              </a:rPr>
              <a:t>Từ đầu …. đến h</a:t>
            </a:r>
            <a:r>
              <a:rPr lang="vi-VN" sz="3600" b="1">
                <a:solidFill>
                  <a:schemeClr val="accent4">
                    <a:lumMod val="50000"/>
                  </a:schemeClr>
                </a:solidFill>
                <a:latin typeface="Times New Roman" panose="02020603050405020304" pitchFamily="18" charset="0"/>
                <a:cs typeface="Times New Roman" panose="02020603050405020304" pitchFamily="18" charset="0"/>
              </a:rPr>
              <a:t>ươ</a:t>
            </a:r>
            <a:r>
              <a:rPr lang="en-US" sz="3600" b="1">
                <a:solidFill>
                  <a:schemeClr val="accent4">
                    <a:lumMod val="50000"/>
                  </a:schemeClr>
                </a:solidFill>
                <a:latin typeface="Times New Roman" panose="02020603050405020304" pitchFamily="18" charset="0"/>
                <a:cs typeface="Times New Roman" panose="02020603050405020304" pitchFamily="18" charset="0"/>
              </a:rPr>
              <a:t>u, nai có gạc.</a:t>
            </a:r>
          </a:p>
        </p:txBody>
      </p:sp>
      <p:pic>
        <p:nvPicPr>
          <p:cNvPr id="9" name="Picture 8">
            <a:extLst>
              <a:ext uri="{FF2B5EF4-FFF2-40B4-BE49-F238E27FC236}">
                <a16:creationId xmlns:a16="http://schemas.microsoft.com/office/drawing/2014/main" id="{83A7CED8-AA86-4A0E-8600-DEC310A5D0F2}"/>
              </a:ext>
            </a:extLst>
          </p:cNvPr>
          <p:cNvPicPr>
            <a:picLocks noChangeAspect="1"/>
          </p:cNvPicPr>
          <p:nvPr/>
        </p:nvPicPr>
        <p:blipFill rotWithShape="1">
          <a:blip r:embed="rId4">
            <a:extLst>
              <a:ext uri="{28A0092B-C50C-407E-A947-70E740481C1C}">
                <a14:useLocalDpi xmlns:a14="http://schemas.microsoft.com/office/drawing/2010/main" val="0"/>
              </a:ext>
            </a:extLst>
          </a:blip>
          <a:srcRect l="41854" t="29692" b="39268"/>
          <a:stretch/>
        </p:blipFill>
        <p:spPr>
          <a:xfrm rot="10280465">
            <a:off x="1356798" y="1551413"/>
            <a:ext cx="2990743" cy="1596546"/>
          </a:xfrm>
          <a:prstGeom prst="rect">
            <a:avLst/>
          </a:prstGeom>
        </p:spPr>
      </p:pic>
      <p:pic>
        <p:nvPicPr>
          <p:cNvPr id="13" name="Content Placeholder 7">
            <a:extLst>
              <a:ext uri="{FF2B5EF4-FFF2-40B4-BE49-F238E27FC236}">
                <a16:creationId xmlns:a16="http://schemas.microsoft.com/office/drawing/2014/main" id="{1D1BCEAC-F86B-4840-BBA9-C63DD82A71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972" y="1442340"/>
            <a:ext cx="3908190" cy="3482906"/>
          </a:xfrm>
          <a:prstGeom prst="rect">
            <a:avLst/>
          </a:prstGeom>
          <a:noFill/>
          <a:ln>
            <a:noFill/>
          </a:ln>
        </p:spPr>
      </p:pic>
      <p:pic>
        <p:nvPicPr>
          <p:cNvPr id="14" name="Picture 13">
            <a:extLst>
              <a:ext uri="{FF2B5EF4-FFF2-40B4-BE49-F238E27FC236}">
                <a16:creationId xmlns:a16="http://schemas.microsoft.com/office/drawing/2014/main" id="{DD84C453-B3EC-4A6D-BEE1-CCE81EB60B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380" y="1335380"/>
            <a:ext cx="2990742" cy="735495"/>
          </a:xfrm>
          <a:prstGeom prst="rect">
            <a:avLst/>
          </a:prstGeom>
        </p:spPr>
      </p:pic>
      <p:sp>
        <p:nvSpPr>
          <p:cNvPr id="15" name="TextBox 14">
            <a:extLst>
              <a:ext uri="{FF2B5EF4-FFF2-40B4-BE49-F238E27FC236}">
                <a16:creationId xmlns:a16="http://schemas.microsoft.com/office/drawing/2014/main" id="{DB8CA472-F82D-4B51-B0F5-2CD5947F445A}"/>
              </a:ext>
            </a:extLst>
          </p:cNvPr>
          <p:cNvSpPr txBox="1"/>
          <p:nvPr/>
        </p:nvSpPr>
        <p:spPr>
          <a:xfrm>
            <a:off x="5368295" y="2399874"/>
            <a:ext cx="3130827" cy="1554272"/>
          </a:xfrm>
          <a:prstGeom prst="rect">
            <a:avLst/>
          </a:prstGeom>
          <a:noFill/>
        </p:spPr>
        <p:txBody>
          <a:bodyPr wrap="square" rtlCol="0">
            <a:spAutoFit/>
          </a:bodyPr>
          <a:lstStyle/>
          <a:p>
            <a:r>
              <a:rPr lang="en-US" sz="4400">
                <a:ln>
                  <a:solidFill>
                    <a:schemeClr val="accent4">
                      <a:lumMod val="75000"/>
                    </a:schemeClr>
                  </a:solidFill>
                </a:ln>
                <a:solidFill>
                  <a:srgbClr val="CF8B62"/>
                </a:solidFill>
                <a:effectLst>
                  <a:outerShdw blurRad="12700" dist="38100" dir="2700000" algn="tl">
                    <a:srgbClr val="000000"/>
                  </a:outerShdw>
                </a:effectLst>
                <a:latin typeface="UTM Davida" panose="02040603050506020204" pitchFamily="18" charset="0"/>
              </a:rPr>
              <a:t>ĐOẠN 2:</a:t>
            </a:r>
            <a:endParaRPr lang="en-US" sz="4400" dirty="0">
              <a:ln>
                <a:solidFill>
                  <a:schemeClr val="accent4">
                    <a:lumMod val="75000"/>
                  </a:schemeClr>
                </a:solidFill>
              </a:ln>
              <a:solidFill>
                <a:srgbClr val="CF8B62"/>
              </a:solidFill>
              <a:effectLst>
                <a:outerShdw blurRad="12700" dist="38100" dir="2700000" algn="tl">
                  <a:srgbClr val="000000"/>
                </a:outerShdw>
              </a:effectLst>
              <a:latin typeface="UTM Davida" panose="02040603050506020204" pitchFamily="18" charset="0"/>
            </a:endParaRPr>
          </a:p>
          <a:p>
            <a:endParaRPr lang="en-US" sz="1500" dirty="0">
              <a:solidFill>
                <a:srgbClr val="CF8B62"/>
              </a:solidFill>
              <a:latin typeface="URWImprintW01-BoldItalic" panose="04000800000000000000" pitchFamily="82" charset="0"/>
            </a:endParaRPr>
          </a:p>
          <a:p>
            <a:pPr algn="ctr"/>
            <a:r>
              <a:rPr lang="en-US" sz="3600" b="1">
                <a:solidFill>
                  <a:schemeClr val="accent4">
                    <a:lumMod val="50000"/>
                  </a:schemeClr>
                </a:solidFill>
                <a:latin typeface="Times New Roman" panose="02020603050405020304" pitchFamily="18" charset="0"/>
                <a:cs typeface="Times New Roman" panose="02020603050405020304" pitchFamily="18" charset="0"/>
              </a:rPr>
              <a:t>Phần còn lại.</a:t>
            </a:r>
          </a:p>
        </p:txBody>
      </p:sp>
      <p:sp>
        <p:nvSpPr>
          <p:cNvPr id="16" name="TextBox 15">
            <a:extLst>
              <a:ext uri="{FF2B5EF4-FFF2-40B4-BE49-F238E27FC236}">
                <a16:creationId xmlns:a16="http://schemas.microsoft.com/office/drawing/2014/main" id="{ED879EB4-CDDF-4573-9C71-7DE480529F12}"/>
              </a:ext>
            </a:extLst>
          </p:cNvPr>
          <p:cNvSpPr txBox="1"/>
          <p:nvPr/>
        </p:nvSpPr>
        <p:spPr>
          <a:xfrm>
            <a:off x="2430844" y="71059"/>
            <a:ext cx="4282311" cy="1015663"/>
          </a:xfrm>
          <a:prstGeom prst="rect">
            <a:avLst/>
          </a:prstGeom>
          <a:noFill/>
        </p:spPr>
        <p:txBody>
          <a:bodyPr wrap="square">
            <a:spAutoFit/>
          </a:bodyPr>
          <a:lstStyle/>
          <a:p>
            <a:pPr algn="ctr"/>
            <a:r>
              <a:rPr lang="en-US" altLang="zh-CN" sz="6000">
                <a:ln w="9525">
                  <a:solidFill>
                    <a:srgbClr val="FFDC69"/>
                  </a:solidFill>
                </a:ln>
                <a:solidFill>
                  <a:schemeClr val="accent3">
                    <a:lumMod val="20000"/>
                    <a:lumOff val="80000"/>
                  </a:schemeClr>
                </a:solidFill>
                <a:effectLst>
                  <a:outerShdw blurRad="12700" dist="25400" sx="101000" sy="101000" algn="tl">
                    <a:srgbClr val="EEBE65">
                      <a:alpha val="93000"/>
                    </a:srgbClr>
                  </a:outerShdw>
                </a:effectLst>
                <a:latin typeface="UTM Davida" panose="02040603050506020204" pitchFamily="18" charset="0"/>
              </a:rPr>
              <a:t>CHIA ĐOẠN</a:t>
            </a:r>
            <a:endParaRPr lang="zh-CN" altLang="en-US" sz="6000" dirty="0">
              <a:ln w="9525">
                <a:solidFill>
                  <a:srgbClr val="FFDC69"/>
                </a:solidFill>
              </a:ln>
              <a:solidFill>
                <a:schemeClr val="accent3">
                  <a:lumMod val="20000"/>
                  <a:lumOff val="80000"/>
                </a:schemeClr>
              </a:solidFill>
              <a:effectLst>
                <a:outerShdw blurRad="12700" dist="25400" sx="101000" sy="101000" algn="tl">
                  <a:srgbClr val="EEBE65">
                    <a:alpha val="93000"/>
                  </a:srgbClr>
                </a:outerShdw>
              </a:effectLst>
              <a:latin typeface="UTM Davida" panose="02040603050506020204" pitchFamily="18" charset="0"/>
            </a:endParaRPr>
          </a:p>
        </p:txBody>
      </p:sp>
      <p:pic>
        <p:nvPicPr>
          <p:cNvPr id="17" name="Picture 16">
            <a:extLst>
              <a:ext uri="{FF2B5EF4-FFF2-40B4-BE49-F238E27FC236}">
                <a16:creationId xmlns:a16="http://schemas.microsoft.com/office/drawing/2014/main" id="{86553A6A-EC7E-41B6-9F77-D10E1BF84294}"/>
              </a:ext>
            </a:extLst>
          </p:cNvPr>
          <p:cNvPicPr>
            <a:picLocks noChangeAspect="1"/>
          </p:cNvPicPr>
          <p:nvPr/>
        </p:nvPicPr>
        <p:blipFill rotWithShape="1">
          <a:blip r:embed="rId4">
            <a:extLst>
              <a:ext uri="{28A0092B-C50C-407E-A947-70E740481C1C}">
                <a14:useLocalDpi xmlns:a14="http://schemas.microsoft.com/office/drawing/2010/main" val="0"/>
              </a:ext>
            </a:extLst>
          </a:blip>
          <a:srcRect r="56222"/>
          <a:stretch/>
        </p:blipFill>
        <p:spPr>
          <a:xfrm>
            <a:off x="7039541" y="-369370"/>
            <a:ext cx="2251718" cy="5143500"/>
          </a:xfrm>
          <a:prstGeom prst="rect">
            <a:avLst/>
          </a:prstGeom>
        </p:spPr>
      </p:pic>
    </p:spTree>
    <p:extLst>
      <p:ext uri="{BB962C8B-B14F-4D97-AF65-F5344CB8AC3E}">
        <p14:creationId xmlns:p14="http://schemas.microsoft.com/office/powerpoint/2010/main" val="278507701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500"/>
                                        <p:tgtEl>
                                          <p:spTgt spid="10"/>
                                        </p:tgtEl>
                                      </p:cBhvr>
                                    </p:animEffect>
                                  </p:childTnLst>
                                </p:cTn>
                              </p:par>
                              <p:par>
                                <p:cTn id="42" presetID="22" presetClass="entr" presetSubtype="4"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down)">
                                      <p:cBhvr>
                                        <p:cTn id="44" dur="500"/>
                                        <p:tgtEl>
                                          <p:spTgt spid="8"/>
                                        </p:tgtEl>
                                      </p:cBhvr>
                                    </p:animEffect>
                                  </p:childTnLst>
                                </p:cTn>
                              </p:par>
                              <p:par>
                                <p:cTn id="45" presetID="22" presetClass="entr" presetSubtype="4"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down)">
                                      <p:cBhvr>
                                        <p:cTn id="47" dur="500"/>
                                        <p:tgtEl>
                                          <p:spTgt spid="7"/>
                                        </p:tgtEl>
                                      </p:cBhvr>
                                    </p:animEffect>
                                  </p:childTnLst>
                                </p:cTn>
                              </p:par>
                              <p:par>
                                <p:cTn id="48" presetID="22" presetClass="entr" presetSubtype="4" fill="hold"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down)">
                                      <p:cBhvr>
                                        <p:cTn id="50" dur="500"/>
                                        <p:tgtEl>
                                          <p:spTgt spid="14"/>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down)">
                                      <p:cBhvr>
                                        <p:cTn id="53" dur="500"/>
                                        <p:tgtEl>
                                          <p:spTgt spid="15"/>
                                        </p:tgtEl>
                                      </p:cBhvr>
                                    </p:animEffect>
                                  </p:childTnLst>
                                </p:cTn>
                              </p:par>
                              <p:par>
                                <p:cTn id="54" presetID="22" presetClass="entr" presetSubtype="4"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down)">
                                      <p:cBhvr>
                                        <p:cTn id="5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pic>
        <p:nvPicPr>
          <p:cNvPr id="10" name="Picture 11" descr="trong-dong-3">
            <a:extLst>
              <a:ext uri="{FF2B5EF4-FFF2-40B4-BE49-F238E27FC236}">
                <a16:creationId xmlns:a16="http://schemas.microsoft.com/office/drawing/2014/main"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054441"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2211DF3-1F2C-42A0-9298-FAF2F7F7DA9B}"/>
              </a:ext>
            </a:extLst>
          </p:cNvPr>
          <p:cNvSpPr/>
          <p:nvPr/>
        </p:nvSpPr>
        <p:spPr>
          <a:xfrm>
            <a:off x="177553" y="168675"/>
            <a:ext cx="8797771" cy="4802820"/>
          </a:xfrm>
          <a:custGeom>
            <a:avLst/>
            <a:gdLst>
              <a:gd name="connsiteX0" fmla="*/ 0 w 8797771"/>
              <a:gd name="connsiteY0" fmla="*/ 0 h 4802820"/>
              <a:gd name="connsiteX1" fmla="*/ 8797771 w 8797771"/>
              <a:gd name="connsiteY1" fmla="*/ 0 h 4802820"/>
              <a:gd name="connsiteX2" fmla="*/ 8797771 w 8797771"/>
              <a:gd name="connsiteY2" fmla="*/ 4802820 h 4802820"/>
              <a:gd name="connsiteX3" fmla="*/ 0 w 8797771"/>
              <a:gd name="connsiteY3" fmla="*/ 4802820 h 4802820"/>
              <a:gd name="connsiteX4" fmla="*/ 0 w 8797771"/>
              <a:gd name="connsiteY4" fmla="*/ 0 h 480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02820" fill="none" extrusionOk="0">
                <a:moveTo>
                  <a:pt x="0" y="0"/>
                </a:moveTo>
                <a:cubicBezTo>
                  <a:pt x="2094949" y="-133017"/>
                  <a:pt x="7906712" y="-123057"/>
                  <a:pt x="8797771" y="0"/>
                </a:cubicBezTo>
                <a:cubicBezTo>
                  <a:pt x="8725090" y="1172697"/>
                  <a:pt x="8766994" y="4235245"/>
                  <a:pt x="8797771" y="4802820"/>
                </a:cubicBezTo>
                <a:cubicBezTo>
                  <a:pt x="4419761" y="4800619"/>
                  <a:pt x="1712708" y="4673049"/>
                  <a:pt x="0" y="4802820"/>
                </a:cubicBezTo>
                <a:cubicBezTo>
                  <a:pt x="62819" y="3653679"/>
                  <a:pt x="-160207" y="1972592"/>
                  <a:pt x="0" y="0"/>
                </a:cubicBezTo>
                <a:close/>
              </a:path>
              <a:path w="8797771" h="4802820" stroke="0" extrusionOk="0">
                <a:moveTo>
                  <a:pt x="0" y="0"/>
                </a:moveTo>
                <a:cubicBezTo>
                  <a:pt x="2415461" y="-157587"/>
                  <a:pt x="7583259" y="-63908"/>
                  <a:pt x="8797771" y="0"/>
                </a:cubicBezTo>
                <a:cubicBezTo>
                  <a:pt x="8628362" y="2220647"/>
                  <a:pt x="8629629" y="3935784"/>
                  <a:pt x="8797771" y="4802820"/>
                </a:cubicBezTo>
                <a:cubicBezTo>
                  <a:pt x="5142762" y="4701822"/>
                  <a:pt x="1400928" y="4923876"/>
                  <a:pt x="0" y="4802820"/>
                </a:cubicBezTo>
                <a:cubicBezTo>
                  <a:pt x="-124967" y="2599461"/>
                  <a:pt x="-10970" y="2059856"/>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16D987F-C125-476E-B546-60ACE0C6FA40}"/>
              </a:ext>
            </a:extLst>
          </p:cNvPr>
          <p:cNvSpPr/>
          <p:nvPr/>
        </p:nvSpPr>
        <p:spPr>
          <a:xfrm>
            <a:off x="213065" y="654698"/>
            <a:ext cx="8664606" cy="4185761"/>
          </a:xfrm>
          <a:prstGeom prst="rect">
            <a:avLst/>
          </a:prstGeom>
        </p:spPr>
        <p:txBody>
          <a:bodyPr wrap="square">
            <a:spAutoFit/>
          </a:bodyPr>
          <a:lstStyle/>
          <a:p>
            <a:pPr indent="457200" algn="just"/>
            <a:r>
              <a:rPr lang="vi-VN" sz="1900" b="1">
                <a:solidFill>
                  <a:schemeClr val="accent4">
                    <a:lumMod val="75000"/>
                  </a:schemeClr>
                </a:solidFill>
                <a:latin typeface="+mj-lt"/>
              </a:rPr>
              <a:t>Niềm </a:t>
            </a:r>
            <a:r>
              <a:rPr lang="vi-VN" sz="1900" b="1" dirty="0">
                <a:solidFill>
                  <a:schemeClr val="accent4">
                    <a:lumMod val="75000"/>
                  </a:schemeClr>
                </a:solidFill>
                <a:latin typeface="+mj-lt"/>
              </a:rPr>
              <a:t>tự hào chính đáng của chúng ta trong nền văn hóa Đông Sơn chính là bộ sưu tập trống đồng hết sức phong </a:t>
            </a:r>
            <a:r>
              <a:rPr lang="vi-VN" sz="1900" b="1">
                <a:solidFill>
                  <a:schemeClr val="accent4">
                    <a:lumMod val="75000"/>
                  </a:schemeClr>
                </a:solidFill>
                <a:latin typeface="+mj-lt"/>
              </a:rPr>
              <a:t>phú.</a:t>
            </a:r>
            <a:endParaRPr lang="en-US" sz="1900" b="1">
              <a:solidFill>
                <a:schemeClr val="accent4">
                  <a:lumMod val="75000"/>
                </a:schemeClr>
              </a:solidFill>
              <a:latin typeface="+mj-lt"/>
            </a:endParaRPr>
          </a:p>
          <a:p>
            <a:pPr indent="457200" algn="just"/>
            <a:r>
              <a:rPr lang="vi-VN" sz="1900" b="1">
                <a:solidFill>
                  <a:schemeClr val="accent4">
                    <a:lumMod val="75000"/>
                  </a:schemeClr>
                </a:solidFill>
                <a:latin typeface="+mj-lt"/>
              </a:rPr>
              <a:t>Trống </a:t>
            </a:r>
            <a:r>
              <a:rPr lang="vi-VN" sz="1900" b="1" dirty="0">
                <a:solidFill>
                  <a:schemeClr val="accent4">
                    <a:lumMod val="75000"/>
                  </a:schemeClr>
                </a:solidFill>
                <a:latin typeface="+mj-lt"/>
              </a:rPr>
              <a:t>đồng Đông Sơn đa dạng không chỉ về hình dáng, kích thước mà cả về phong cách trang trí, sắp xếp hoa văn. Giữa mặt trống bao giờ cũng có hình ngôi sao nhiều cánh tỏa ra xung quanh. Tiếp đến là những hình tròn đồng tâm, hình vũ công nhảy múa, chèo thuyền, hình chim bay, hươu nai có </a:t>
            </a:r>
            <a:r>
              <a:rPr lang="vi-VN" sz="1900" b="1">
                <a:solidFill>
                  <a:schemeClr val="accent4">
                    <a:lumMod val="75000"/>
                  </a:schemeClr>
                </a:solidFill>
                <a:latin typeface="+mj-lt"/>
              </a:rPr>
              <a:t>gạc,...</a:t>
            </a:r>
            <a:endParaRPr lang="en-US" sz="1900" b="1">
              <a:solidFill>
                <a:schemeClr val="accent4">
                  <a:lumMod val="75000"/>
                </a:schemeClr>
              </a:solidFill>
              <a:latin typeface="+mj-lt"/>
            </a:endParaRPr>
          </a:p>
          <a:p>
            <a:pPr indent="457200" algn="just"/>
            <a:r>
              <a:rPr lang="vi-VN" sz="1900" b="1">
                <a:solidFill>
                  <a:schemeClr val="accent6">
                    <a:lumMod val="75000"/>
                    <a:lumOff val="25000"/>
                  </a:schemeClr>
                </a:solidFill>
                <a:latin typeface="+mj-lt"/>
              </a:rPr>
              <a:t>Nổi </a:t>
            </a:r>
            <a:r>
              <a:rPr lang="vi-VN" sz="1900" b="1" dirty="0">
                <a:solidFill>
                  <a:schemeClr val="accent6">
                    <a:lumMod val="75000"/>
                    <a:lumOff val="25000"/>
                  </a:schemeClr>
                </a:solidFill>
                <a:latin typeface="+mj-lt"/>
              </a:rPr>
              <a:t>bật trên hoa văn trống đồng là hình ảnh con người hòa với thiên nhiên. Con người lao động cầm vũ khí bảo vệ quê hương và tưng bừng nhảy múa mừng chiến công hay cảm tạ thần linh,... Đó là con người thuần hậu, hiền hòa, mang tính nhân bản sâu sắc. Bên cạnh và xung quanh con người đầy ý thức làm chủ ấy là những cánh cò bay lả bay la, những chim Lạc, chim Hồng, những đàn cá lội tung tăng,... Đó đây, hình tượng ghép đôi muông thú, nam nữ còn nói lên sự khát khao cuộc sống ấm no, yên vui của người dân.</a:t>
            </a:r>
          </a:p>
          <a:p>
            <a:pPr algn="r"/>
            <a:r>
              <a:rPr lang="vi-VN" sz="1900" b="1" i="1" dirty="0">
                <a:solidFill>
                  <a:srgbClr val="000000"/>
                </a:solidFill>
                <a:latin typeface="+mj-lt"/>
              </a:rPr>
              <a:t>Theo</a:t>
            </a:r>
            <a:r>
              <a:rPr lang="vi-VN" sz="1900" b="1" dirty="0">
                <a:solidFill>
                  <a:schemeClr val="accent1">
                    <a:lumMod val="50000"/>
                  </a:schemeClr>
                </a:solidFill>
                <a:latin typeface="+mj-lt"/>
              </a:rPr>
              <a:t> NGUYỄN </a:t>
            </a:r>
            <a:r>
              <a:rPr lang="vi-VN" sz="1900" b="1">
                <a:solidFill>
                  <a:schemeClr val="accent1">
                    <a:lumMod val="50000"/>
                  </a:schemeClr>
                </a:solidFill>
                <a:latin typeface="+mj-lt"/>
              </a:rPr>
              <a:t>VĂN HUYÊN</a:t>
            </a:r>
            <a:endParaRPr lang="vi-VN" sz="1900" b="1" dirty="0">
              <a:solidFill>
                <a:schemeClr val="accent1">
                  <a:lumMod val="50000"/>
                </a:schemeClr>
              </a:solidFill>
              <a:latin typeface="+mj-lt"/>
            </a:endParaRPr>
          </a:p>
        </p:txBody>
      </p:sp>
      <p:sp>
        <p:nvSpPr>
          <p:cNvPr id="13" name="TextBox 12">
            <a:extLst>
              <a:ext uri="{FF2B5EF4-FFF2-40B4-BE49-F238E27FC236}">
                <a16:creationId xmlns:a16="http://schemas.microsoft.com/office/drawing/2014/main" id="{10E89C38-8A78-4E7A-8726-2C65D5B3FBBD}"/>
              </a:ext>
            </a:extLst>
          </p:cNvPr>
          <p:cNvSpPr txBox="1"/>
          <p:nvPr/>
        </p:nvSpPr>
        <p:spPr>
          <a:xfrm>
            <a:off x="294075" y="88092"/>
            <a:ext cx="8667934" cy="584775"/>
          </a:xfrm>
          <a:prstGeom prst="rect">
            <a:avLst/>
          </a:prstGeom>
          <a:noFill/>
        </p:spPr>
        <p:txBody>
          <a:bodyPr wrap="square">
            <a:spAutoFit/>
          </a:bodyPr>
          <a:lstStyle/>
          <a:p>
            <a:pPr algn="ctr"/>
            <a:r>
              <a:rPr lang="en-US" altLang="zh-CN" sz="3200">
                <a:ln w="9525">
                  <a:solidFill>
                    <a:srgbClr val="FFDC69"/>
                  </a:solidFill>
                </a:ln>
                <a:solidFill>
                  <a:schemeClr val="accent1">
                    <a:lumMod val="25000"/>
                  </a:schemeClr>
                </a:solidFill>
                <a:effectLst>
                  <a:outerShdw blurRad="12700" dist="25400" sx="101000" sy="101000" algn="tl">
                    <a:srgbClr val="EEBE65">
                      <a:alpha val="93000"/>
                    </a:srgbClr>
                  </a:outerShdw>
                </a:effectLst>
                <a:latin typeface="UTM Davida" panose="02040603050506020204" pitchFamily="18" charset="0"/>
              </a:rPr>
              <a:t>Trống đồng Đông Sơn</a:t>
            </a:r>
            <a:endParaRPr lang="zh-CN" altLang="en-US" sz="3200" dirty="0">
              <a:ln w="9525">
                <a:solidFill>
                  <a:srgbClr val="FFDC69"/>
                </a:solidFill>
              </a:ln>
              <a:solidFill>
                <a:schemeClr val="accent1">
                  <a:lumMod val="25000"/>
                </a:schemeClr>
              </a:solidFill>
              <a:effectLst>
                <a:outerShdw blurRad="12700" dist="25400" sx="101000" sy="101000" algn="tl">
                  <a:srgbClr val="EEBE65">
                    <a:alpha val="93000"/>
                  </a:srgbClr>
                </a:outerShdw>
              </a:effectLst>
              <a:latin typeface="UTM Davida" panose="02040603050506020204" pitchFamily="18" charset="0"/>
            </a:endParaRPr>
          </a:p>
        </p:txBody>
      </p:sp>
    </p:spTree>
    <p:extLst>
      <p:ext uri="{BB962C8B-B14F-4D97-AF65-F5344CB8AC3E}">
        <p14:creationId xmlns:p14="http://schemas.microsoft.com/office/powerpoint/2010/main" val="374861789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18204;p42">
            <a:extLst>
              <a:ext uri="{FF2B5EF4-FFF2-40B4-BE49-F238E27FC236}">
                <a16:creationId xmlns:a16="http://schemas.microsoft.com/office/drawing/2014/main" id="{71AAE499-B838-4878-9CF5-759F623D165C}"/>
              </a:ext>
            </a:extLst>
          </p:cNvPr>
          <p:cNvGrpSpPr/>
          <p:nvPr/>
        </p:nvGrpSpPr>
        <p:grpSpPr>
          <a:xfrm>
            <a:off x="341744" y="1092962"/>
            <a:ext cx="9840943" cy="4633135"/>
            <a:chOff x="1418661" y="424845"/>
            <a:chExt cx="7537395" cy="4136608"/>
          </a:xfrm>
          <a:solidFill>
            <a:srgbClr val="BF9A6F"/>
          </a:solidFill>
        </p:grpSpPr>
        <p:grpSp>
          <p:nvGrpSpPr>
            <p:cNvPr id="19" name="Google Shape;18205;p42">
              <a:extLst>
                <a:ext uri="{FF2B5EF4-FFF2-40B4-BE49-F238E27FC236}">
                  <a16:creationId xmlns:a16="http://schemas.microsoft.com/office/drawing/2014/main" id="{FDF9C08F-C2CA-432F-8BEF-F45C1DDA5DF9}"/>
                </a:ext>
              </a:extLst>
            </p:cNvPr>
            <p:cNvGrpSpPr/>
            <p:nvPr/>
          </p:nvGrpSpPr>
          <p:grpSpPr>
            <a:xfrm rot="-5625365">
              <a:off x="4826711" y="-180362"/>
              <a:ext cx="3114891" cy="4984413"/>
              <a:chOff x="4082775" y="914425"/>
              <a:chExt cx="777050" cy="973675"/>
            </a:xfrm>
            <a:grpFill/>
          </p:grpSpPr>
          <p:sp>
            <p:nvSpPr>
              <p:cNvPr id="26" name="Google Shape;18206;p42">
                <a:extLst>
                  <a:ext uri="{FF2B5EF4-FFF2-40B4-BE49-F238E27FC236}">
                    <a16:creationId xmlns:a16="http://schemas.microsoft.com/office/drawing/2014/main" id="{100E48AD-DC5F-48D7-B205-7B19E79BF249}"/>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207;p42">
                <a:extLst>
                  <a:ext uri="{FF2B5EF4-FFF2-40B4-BE49-F238E27FC236}">
                    <a16:creationId xmlns:a16="http://schemas.microsoft.com/office/drawing/2014/main" id="{86C89A70-8DAC-4F43-9AAB-14F07976558F}"/>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208;p42">
                <a:extLst>
                  <a:ext uri="{FF2B5EF4-FFF2-40B4-BE49-F238E27FC236}">
                    <a16:creationId xmlns:a16="http://schemas.microsoft.com/office/drawing/2014/main" id="{1D7B8116-C9E1-436E-A4FD-02DAA32189B7}"/>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8209;p42">
                <a:extLst>
                  <a:ext uri="{FF2B5EF4-FFF2-40B4-BE49-F238E27FC236}">
                    <a16:creationId xmlns:a16="http://schemas.microsoft.com/office/drawing/2014/main" id="{01CA6D1D-28F1-4561-B8DA-34D77AFAA385}"/>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8210;p42">
                <a:extLst>
                  <a:ext uri="{FF2B5EF4-FFF2-40B4-BE49-F238E27FC236}">
                    <a16:creationId xmlns:a16="http://schemas.microsoft.com/office/drawing/2014/main" id="{F455736C-BCBF-4F99-8D21-A85BC515434D}"/>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8211;p42">
                <a:extLst>
                  <a:ext uri="{FF2B5EF4-FFF2-40B4-BE49-F238E27FC236}">
                    <a16:creationId xmlns:a16="http://schemas.microsoft.com/office/drawing/2014/main" id="{87B7D82B-140B-4044-93E6-EE064A7F2ED2}"/>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8212;p42">
                <a:extLst>
                  <a:ext uri="{FF2B5EF4-FFF2-40B4-BE49-F238E27FC236}">
                    <a16:creationId xmlns:a16="http://schemas.microsoft.com/office/drawing/2014/main" id="{CC53ECB7-D1C6-4C43-93E7-BB8E1ADD16BE}"/>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8213;p42">
                <a:extLst>
                  <a:ext uri="{FF2B5EF4-FFF2-40B4-BE49-F238E27FC236}">
                    <a16:creationId xmlns:a16="http://schemas.microsoft.com/office/drawing/2014/main" id="{CA03D407-F0A3-4D5D-A95B-7E3E8389596C}"/>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8214;p42">
                <a:extLst>
                  <a:ext uri="{FF2B5EF4-FFF2-40B4-BE49-F238E27FC236}">
                    <a16:creationId xmlns:a16="http://schemas.microsoft.com/office/drawing/2014/main" id="{D1999EAB-9710-4FF1-BBDB-FEA408D2B439}"/>
                  </a:ext>
                </a:extLst>
              </p:cNvPr>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215;p42">
                <a:extLst>
                  <a:ext uri="{FF2B5EF4-FFF2-40B4-BE49-F238E27FC236}">
                    <a16:creationId xmlns:a16="http://schemas.microsoft.com/office/drawing/2014/main" id="{EEFCCEC1-A4EB-4154-B68F-BEC5D16E1648}"/>
                  </a:ext>
                </a:extLst>
              </p:cNvPr>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8216;p42">
              <a:extLst>
                <a:ext uri="{FF2B5EF4-FFF2-40B4-BE49-F238E27FC236}">
                  <a16:creationId xmlns:a16="http://schemas.microsoft.com/office/drawing/2014/main" id="{C99D3DBE-975D-4EE8-8AEF-B1B0E4920EC2}"/>
                </a:ext>
              </a:extLst>
            </p:cNvPr>
            <p:cNvGrpSpPr/>
            <p:nvPr/>
          </p:nvGrpSpPr>
          <p:grpSpPr>
            <a:xfrm rot="-5022209">
              <a:off x="1722808" y="876497"/>
              <a:ext cx="3365809" cy="3626820"/>
              <a:chOff x="2883100" y="4881275"/>
              <a:chExt cx="478100" cy="500425"/>
            </a:xfrm>
            <a:grpFill/>
          </p:grpSpPr>
          <p:sp>
            <p:nvSpPr>
              <p:cNvPr id="21" name="Google Shape;18217;p42">
                <a:extLst>
                  <a:ext uri="{FF2B5EF4-FFF2-40B4-BE49-F238E27FC236}">
                    <a16:creationId xmlns:a16="http://schemas.microsoft.com/office/drawing/2014/main" id="{41D6E7B1-7E30-4445-B672-E4F409175854}"/>
                  </a:ext>
                </a:extLst>
              </p:cNvPr>
              <p:cNvSpPr/>
              <p:nvPr/>
            </p:nvSpPr>
            <p:spPr>
              <a:xfrm>
                <a:off x="2962975" y="4881275"/>
                <a:ext cx="398225" cy="500425"/>
              </a:xfrm>
              <a:custGeom>
                <a:avLst/>
                <a:gdLst/>
                <a:ahLst/>
                <a:cxnLst/>
                <a:rect l="l" t="t" r="r" b="b"/>
                <a:pathLst>
                  <a:path w="15929" h="20017" extrusionOk="0">
                    <a:moveTo>
                      <a:pt x="4715" y="11804"/>
                    </a:moveTo>
                    <a:cubicBezTo>
                      <a:pt x="4777" y="11866"/>
                      <a:pt x="4839" y="11913"/>
                      <a:pt x="4917" y="11959"/>
                    </a:cubicBezTo>
                    <a:lnTo>
                      <a:pt x="4808" y="11959"/>
                    </a:lnTo>
                    <a:cubicBezTo>
                      <a:pt x="4777" y="11913"/>
                      <a:pt x="4731" y="11866"/>
                      <a:pt x="4715" y="11804"/>
                    </a:cubicBezTo>
                    <a:close/>
                    <a:moveTo>
                      <a:pt x="10904" y="12393"/>
                    </a:moveTo>
                    <a:lnTo>
                      <a:pt x="10904" y="12424"/>
                    </a:lnTo>
                    <a:cubicBezTo>
                      <a:pt x="10873" y="12409"/>
                      <a:pt x="10857" y="12393"/>
                      <a:pt x="10842" y="12393"/>
                    </a:cubicBezTo>
                    <a:close/>
                    <a:moveTo>
                      <a:pt x="9233" y="0"/>
                    </a:moveTo>
                    <a:cubicBezTo>
                      <a:pt x="9161" y="0"/>
                      <a:pt x="9088" y="26"/>
                      <a:pt x="9011" y="94"/>
                    </a:cubicBezTo>
                    <a:cubicBezTo>
                      <a:pt x="8763" y="374"/>
                      <a:pt x="8655" y="870"/>
                      <a:pt x="8810" y="1304"/>
                    </a:cubicBezTo>
                    <a:cubicBezTo>
                      <a:pt x="8887" y="1459"/>
                      <a:pt x="8980" y="1568"/>
                      <a:pt x="9089" y="1645"/>
                    </a:cubicBezTo>
                    <a:cubicBezTo>
                      <a:pt x="9011" y="1785"/>
                      <a:pt x="8996" y="1955"/>
                      <a:pt x="9058" y="2157"/>
                    </a:cubicBezTo>
                    <a:cubicBezTo>
                      <a:pt x="9045" y="2158"/>
                      <a:pt x="9033" y="2159"/>
                      <a:pt x="9020" y="2159"/>
                    </a:cubicBezTo>
                    <a:cubicBezTo>
                      <a:pt x="8721" y="2159"/>
                      <a:pt x="8318" y="1856"/>
                      <a:pt x="7930" y="1856"/>
                    </a:cubicBezTo>
                    <a:cubicBezTo>
                      <a:pt x="7897" y="1856"/>
                      <a:pt x="7865" y="1858"/>
                      <a:pt x="7833" y="1862"/>
                    </a:cubicBezTo>
                    <a:cubicBezTo>
                      <a:pt x="7662" y="2266"/>
                      <a:pt x="7755" y="3088"/>
                      <a:pt x="6918" y="3119"/>
                    </a:cubicBezTo>
                    <a:cubicBezTo>
                      <a:pt x="6623" y="2721"/>
                      <a:pt x="6214" y="2686"/>
                      <a:pt x="5792" y="2686"/>
                    </a:cubicBezTo>
                    <a:cubicBezTo>
                      <a:pt x="5703" y="2686"/>
                      <a:pt x="5614" y="2688"/>
                      <a:pt x="5525" y="2688"/>
                    </a:cubicBezTo>
                    <a:cubicBezTo>
                      <a:pt x="5212" y="2688"/>
                      <a:pt x="4903" y="2669"/>
                      <a:pt x="4638" y="2498"/>
                    </a:cubicBezTo>
                    <a:lnTo>
                      <a:pt x="4638" y="2498"/>
                    </a:lnTo>
                    <a:cubicBezTo>
                      <a:pt x="3676" y="3817"/>
                      <a:pt x="5398" y="5197"/>
                      <a:pt x="4033" y="6577"/>
                    </a:cubicBezTo>
                    <a:cubicBezTo>
                      <a:pt x="3966" y="6656"/>
                      <a:pt x="3893" y="6681"/>
                      <a:pt x="3817" y="6681"/>
                    </a:cubicBezTo>
                    <a:cubicBezTo>
                      <a:pt x="3694" y="6681"/>
                      <a:pt x="3563" y="6616"/>
                      <a:pt x="3442" y="6616"/>
                    </a:cubicBezTo>
                    <a:cubicBezTo>
                      <a:pt x="3359" y="6616"/>
                      <a:pt x="3280" y="6646"/>
                      <a:pt x="3211" y="6748"/>
                    </a:cubicBezTo>
                    <a:cubicBezTo>
                      <a:pt x="3267" y="6735"/>
                      <a:pt x="3317" y="6729"/>
                      <a:pt x="3362" y="6729"/>
                    </a:cubicBezTo>
                    <a:cubicBezTo>
                      <a:pt x="3885" y="6729"/>
                      <a:pt x="3599" y="7592"/>
                      <a:pt x="4157" y="7663"/>
                    </a:cubicBezTo>
                    <a:cubicBezTo>
                      <a:pt x="4126" y="7911"/>
                      <a:pt x="3599" y="7818"/>
                      <a:pt x="3785" y="8221"/>
                    </a:cubicBezTo>
                    <a:cubicBezTo>
                      <a:pt x="3820" y="8216"/>
                      <a:pt x="3854" y="8214"/>
                      <a:pt x="3886" y="8214"/>
                    </a:cubicBezTo>
                    <a:cubicBezTo>
                      <a:pt x="4335" y="8214"/>
                      <a:pt x="4501" y="8693"/>
                      <a:pt x="4762" y="8997"/>
                    </a:cubicBezTo>
                    <a:cubicBezTo>
                      <a:pt x="4762" y="9012"/>
                      <a:pt x="4762" y="9043"/>
                      <a:pt x="4731" y="9074"/>
                    </a:cubicBezTo>
                    <a:cubicBezTo>
                      <a:pt x="4483" y="9214"/>
                      <a:pt x="4281" y="9400"/>
                      <a:pt x="4188" y="9617"/>
                    </a:cubicBezTo>
                    <a:cubicBezTo>
                      <a:pt x="4017" y="9958"/>
                      <a:pt x="4110" y="10315"/>
                      <a:pt x="4312" y="10656"/>
                    </a:cubicBezTo>
                    <a:cubicBezTo>
                      <a:pt x="4234" y="10858"/>
                      <a:pt x="4234" y="11044"/>
                      <a:pt x="4312" y="11246"/>
                    </a:cubicBezTo>
                    <a:cubicBezTo>
                      <a:pt x="4064" y="10905"/>
                      <a:pt x="3785" y="10610"/>
                      <a:pt x="3335" y="10253"/>
                    </a:cubicBezTo>
                    <a:lnTo>
                      <a:pt x="3335" y="10253"/>
                    </a:lnTo>
                    <a:cubicBezTo>
                      <a:pt x="3459" y="10625"/>
                      <a:pt x="3537" y="11494"/>
                      <a:pt x="4079" y="11866"/>
                    </a:cubicBezTo>
                    <a:cubicBezTo>
                      <a:pt x="3490" y="11494"/>
                      <a:pt x="2404" y="11122"/>
                      <a:pt x="1892" y="10408"/>
                    </a:cubicBezTo>
                    <a:lnTo>
                      <a:pt x="1892" y="10408"/>
                    </a:lnTo>
                    <a:cubicBezTo>
                      <a:pt x="2094" y="11339"/>
                      <a:pt x="3288" y="11804"/>
                      <a:pt x="3164" y="12828"/>
                    </a:cubicBezTo>
                    <a:cubicBezTo>
                      <a:pt x="3009" y="13029"/>
                      <a:pt x="2761" y="13045"/>
                      <a:pt x="2606" y="13091"/>
                    </a:cubicBezTo>
                    <a:cubicBezTo>
                      <a:pt x="2404" y="13246"/>
                      <a:pt x="2637" y="13402"/>
                      <a:pt x="2699" y="13557"/>
                    </a:cubicBezTo>
                    <a:cubicBezTo>
                      <a:pt x="2407" y="13884"/>
                      <a:pt x="2011" y="13949"/>
                      <a:pt x="1584" y="13949"/>
                    </a:cubicBezTo>
                    <a:cubicBezTo>
                      <a:pt x="1304" y="13949"/>
                      <a:pt x="1011" y="13921"/>
                      <a:pt x="725" y="13921"/>
                    </a:cubicBezTo>
                    <a:cubicBezTo>
                      <a:pt x="474" y="13921"/>
                      <a:pt x="228" y="13942"/>
                      <a:pt x="0" y="14022"/>
                    </a:cubicBezTo>
                    <a:cubicBezTo>
                      <a:pt x="47" y="14115"/>
                      <a:pt x="264" y="14208"/>
                      <a:pt x="62" y="14332"/>
                    </a:cubicBezTo>
                    <a:cubicBezTo>
                      <a:pt x="142" y="14314"/>
                      <a:pt x="221" y="14307"/>
                      <a:pt x="300" y="14307"/>
                    </a:cubicBezTo>
                    <a:cubicBezTo>
                      <a:pt x="519" y="14307"/>
                      <a:pt x="737" y="14359"/>
                      <a:pt x="951" y="14359"/>
                    </a:cubicBezTo>
                    <a:cubicBezTo>
                      <a:pt x="1112" y="14359"/>
                      <a:pt x="1272" y="14329"/>
                      <a:pt x="1427" y="14224"/>
                    </a:cubicBezTo>
                    <a:cubicBezTo>
                      <a:pt x="1582" y="14332"/>
                      <a:pt x="1830" y="14379"/>
                      <a:pt x="1784" y="14596"/>
                    </a:cubicBezTo>
                    <a:cubicBezTo>
                      <a:pt x="1618" y="14914"/>
                      <a:pt x="1398" y="14959"/>
                      <a:pt x="1163" y="14959"/>
                    </a:cubicBezTo>
                    <a:cubicBezTo>
                      <a:pt x="1070" y="14959"/>
                      <a:pt x="974" y="14952"/>
                      <a:pt x="878" y="14952"/>
                    </a:cubicBezTo>
                    <a:cubicBezTo>
                      <a:pt x="698" y="14952"/>
                      <a:pt x="519" y="14977"/>
                      <a:pt x="357" y="15123"/>
                    </a:cubicBezTo>
                    <a:cubicBezTo>
                      <a:pt x="264" y="15278"/>
                      <a:pt x="311" y="15480"/>
                      <a:pt x="419" y="15619"/>
                    </a:cubicBezTo>
                    <a:cubicBezTo>
                      <a:pt x="513" y="15649"/>
                      <a:pt x="602" y="15660"/>
                      <a:pt x="686" y="15660"/>
                    </a:cubicBezTo>
                    <a:cubicBezTo>
                      <a:pt x="991" y="15660"/>
                      <a:pt x="1248" y="15510"/>
                      <a:pt x="1571" y="15510"/>
                    </a:cubicBezTo>
                    <a:cubicBezTo>
                      <a:pt x="1629" y="15510"/>
                      <a:pt x="1690" y="15515"/>
                      <a:pt x="1753" y="15526"/>
                    </a:cubicBezTo>
                    <a:cubicBezTo>
                      <a:pt x="2482" y="15573"/>
                      <a:pt x="2482" y="16503"/>
                      <a:pt x="3180" y="16581"/>
                    </a:cubicBezTo>
                    <a:cubicBezTo>
                      <a:pt x="3234" y="16603"/>
                      <a:pt x="3303" y="16617"/>
                      <a:pt x="3371" y="16617"/>
                    </a:cubicBezTo>
                    <a:cubicBezTo>
                      <a:pt x="3499" y="16617"/>
                      <a:pt x="3625" y="16567"/>
                      <a:pt x="3645" y="16426"/>
                    </a:cubicBezTo>
                    <a:cubicBezTo>
                      <a:pt x="4219" y="16519"/>
                      <a:pt x="4777" y="16690"/>
                      <a:pt x="5087" y="17201"/>
                    </a:cubicBezTo>
                    <a:cubicBezTo>
                      <a:pt x="5087" y="17512"/>
                      <a:pt x="4932" y="17822"/>
                      <a:pt x="5041" y="18225"/>
                    </a:cubicBezTo>
                    <a:cubicBezTo>
                      <a:pt x="5041" y="18354"/>
                      <a:pt x="5149" y="18527"/>
                      <a:pt x="5301" y="18527"/>
                    </a:cubicBezTo>
                    <a:cubicBezTo>
                      <a:pt x="5332" y="18527"/>
                      <a:pt x="5364" y="18520"/>
                      <a:pt x="5398" y="18504"/>
                    </a:cubicBezTo>
                    <a:cubicBezTo>
                      <a:pt x="5584" y="18287"/>
                      <a:pt x="5460" y="17915"/>
                      <a:pt x="5336" y="17667"/>
                    </a:cubicBezTo>
                    <a:lnTo>
                      <a:pt x="5336" y="17667"/>
                    </a:lnTo>
                    <a:cubicBezTo>
                      <a:pt x="5770" y="17698"/>
                      <a:pt x="6313" y="18132"/>
                      <a:pt x="6700" y="18473"/>
                    </a:cubicBezTo>
                    <a:cubicBezTo>
                      <a:pt x="6700" y="19156"/>
                      <a:pt x="5801" y="18985"/>
                      <a:pt x="5491" y="19450"/>
                    </a:cubicBezTo>
                    <a:cubicBezTo>
                      <a:pt x="5565" y="19474"/>
                      <a:pt x="5639" y="19484"/>
                      <a:pt x="5714" y="19484"/>
                    </a:cubicBezTo>
                    <a:cubicBezTo>
                      <a:pt x="6152" y="19484"/>
                      <a:pt x="6604" y="19140"/>
                      <a:pt x="7043" y="19140"/>
                    </a:cubicBezTo>
                    <a:cubicBezTo>
                      <a:pt x="7221" y="19140"/>
                      <a:pt x="7397" y="19197"/>
                      <a:pt x="7569" y="19357"/>
                    </a:cubicBezTo>
                    <a:cubicBezTo>
                      <a:pt x="7941" y="19698"/>
                      <a:pt x="7212" y="19698"/>
                      <a:pt x="7367" y="20009"/>
                    </a:cubicBezTo>
                    <a:cubicBezTo>
                      <a:pt x="7393" y="20014"/>
                      <a:pt x="7418" y="20017"/>
                      <a:pt x="7442" y="20017"/>
                    </a:cubicBezTo>
                    <a:cubicBezTo>
                      <a:pt x="7689" y="20017"/>
                      <a:pt x="7900" y="19759"/>
                      <a:pt x="8112" y="19745"/>
                    </a:cubicBezTo>
                    <a:cubicBezTo>
                      <a:pt x="8158" y="19760"/>
                      <a:pt x="8206" y="19765"/>
                      <a:pt x="8255" y="19765"/>
                    </a:cubicBezTo>
                    <a:cubicBezTo>
                      <a:pt x="8422" y="19765"/>
                      <a:pt x="8601" y="19699"/>
                      <a:pt x="8740" y="19699"/>
                    </a:cubicBezTo>
                    <a:cubicBezTo>
                      <a:pt x="8863" y="19699"/>
                      <a:pt x="8955" y="19751"/>
                      <a:pt x="8980" y="19947"/>
                    </a:cubicBezTo>
                    <a:cubicBezTo>
                      <a:pt x="10004" y="19683"/>
                      <a:pt x="11152" y="19993"/>
                      <a:pt x="11943" y="18985"/>
                    </a:cubicBezTo>
                    <a:cubicBezTo>
                      <a:pt x="11965" y="18987"/>
                      <a:pt x="11987" y="18988"/>
                      <a:pt x="12009" y="18988"/>
                    </a:cubicBezTo>
                    <a:cubicBezTo>
                      <a:pt x="12636" y="18988"/>
                      <a:pt x="12790" y="18137"/>
                      <a:pt x="13075" y="17837"/>
                    </a:cubicBezTo>
                    <a:cubicBezTo>
                      <a:pt x="13447" y="17217"/>
                      <a:pt x="13447" y="16566"/>
                      <a:pt x="13323" y="15899"/>
                    </a:cubicBezTo>
                    <a:cubicBezTo>
                      <a:pt x="13943" y="15650"/>
                      <a:pt x="14564" y="15433"/>
                      <a:pt x="14998" y="14937"/>
                    </a:cubicBezTo>
                    <a:cubicBezTo>
                      <a:pt x="15665" y="13882"/>
                      <a:pt x="15929" y="12781"/>
                      <a:pt x="15308" y="11758"/>
                    </a:cubicBezTo>
                    <a:cubicBezTo>
                      <a:pt x="15271" y="11483"/>
                      <a:pt x="15117" y="11418"/>
                      <a:pt x="14930" y="11418"/>
                    </a:cubicBezTo>
                    <a:cubicBezTo>
                      <a:pt x="14762" y="11418"/>
                      <a:pt x="14568" y="11471"/>
                      <a:pt x="14410" y="11471"/>
                    </a:cubicBezTo>
                    <a:cubicBezTo>
                      <a:pt x="14377" y="11471"/>
                      <a:pt x="14345" y="11468"/>
                      <a:pt x="14316" y="11463"/>
                    </a:cubicBezTo>
                    <a:cubicBezTo>
                      <a:pt x="14309" y="11463"/>
                      <a:pt x="14302" y="11463"/>
                      <a:pt x="14296" y="11463"/>
                    </a:cubicBezTo>
                    <a:cubicBezTo>
                      <a:pt x="13328" y="11463"/>
                      <a:pt x="13678" y="10327"/>
                      <a:pt x="13478" y="9757"/>
                    </a:cubicBezTo>
                    <a:cubicBezTo>
                      <a:pt x="13421" y="9566"/>
                      <a:pt x="13258" y="9463"/>
                      <a:pt x="13079" y="9463"/>
                    </a:cubicBezTo>
                    <a:cubicBezTo>
                      <a:pt x="12968" y="9463"/>
                      <a:pt x="12850" y="9503"/>
                      <a:pt x="12749" y="9586"/>
                    </a:cubicBezTo>
                    <a:cubicBezTo>
                      <a:pt x="11865" y="10238"/>
                      <a:pt x="13059" y="11556"/>
                      <a:pt x="12005" y="11804"/>
                    </a:cubicBezTo>
                    <a:cubicBezTo>
                      <a:pt x="11989" y="11773"/>
                      <a:pt x="11974" y="11758"/>
                      <a:pt x="11943" y="11711"/>
                    </a:cubicBezTo>
                    <a:cubicBezTo>
                      <a:pt x="11989" y="11618"/>
                      <a:pt x="12005" y="11525"/>
                      <a:pt x="12005" y="11416"/>
                    </a:cubicBezTo>
                    <a:cubicBezTo>
                      <a:pt x="11974" y="11137"/>
                      <a:pt x="12098" y="10827"/>
                      <a:pt x="11741" y="10672"/>
                    </a:cubicBezTo>
                    <a:cubicBezTo>
                      <a:pt x="11664" y="10517"/>
                      <a:pt x="11586" y="10393"/>
                      <a:pt x="11477" y="10315"/>
                    </a:cubicBezTo>
                    <a:cubicBezTo>
                      <a:pt x="11431" y="10067"/>
                      <a:pt x="11384" y="9819"/>
                      <a:pt x="11322" y="9540"/>
                    </a:cubicBezTo>
                    <a:cubicBezTo>
                      <a:pt x="11664" y="8780"/>
                      <a:pt x="11369" y="7896"/>
                      <a:pt x="11912" y="7151"/>
                    </a:cubicBezTo>
                    <a:cubicBezTo>
                      <a:pt x="12253" y="6639"/>
                      <a:pt x="12935" y="6608"/>
                      <a:pt x="13447" y="6422"/>
                    </a:cubicBezTo>
                    <a:cubicBezTo>
                      <a:pt x="13385" y="5724"/>
                      <a:pt x="14471" y="5802"/>
                      <a:pt x="14378" y="5181"/>
                    </a:cubicBezTo>
                    <a:lnTo>
                      <a:pt x="14378" y="5181"/>
                    </a:lnTo>
                    <a:cubicBezTo>
                      <a:pt x="14274" y="5265"/>
                      <a:pt x="14183" y="5294"/>
                      <a:pt x="14099" y="5294"/>
                    </a:cubicBezTo>
                    <a:cubicBezTo>
                      <a:pt x="13887" y="5294"/>
                      <a:pt x="13718" y="5108"/>
                      <a:pt x="13486" y="5108"/>
                    </a:cubicBezTo>
                    <a:cubicBezTo>
                      <a:pt x="13396" y="5108"/>
                      <a:pt x="13297" y="5135"/>
                      <a:pt x="13183" y="5213"/>
                    </a:cubicBezTo>
                    <a:cubicBezTo>
                      <a:pt x="12842" y="5709"/>
                      <a:pt x="12377" y="5972"/>
                      <a:pt x="11710" y="6143"/>
                    </a:cubicBezTo>
                    <a:cubicBezTo>
                      <a:pt x="11657" y="6155"/>
                      <a:pt x="11609" y="6161"/>
                      <a:pt x="11564" y="6161"/>
                    </a:cubicBezTo>
                    <a:cubicBezTo>
                      <a:pt x="11098" y="6161"/>
                      <a:pt x="11054" y="5543"/>
                      <a:pt x="10842" y="5275"/>
                    </a:cubicBezTo>
                    <a:cubicBezTo>
                      <a:pt x="10935" y="4018"/>
                      <a:pt x="10221" y="2871"/>
                      <a:pt x="9818" y="1754"/>
                    </a:cubicBezTo>
                    <a:cubicBezTo>
                      <a:pt x="9833" y="1754"/>
                      <a:pt x="9849" y="1754"/>
                      <a:pt x="9895" y="1723"/>
                    </a:cubicBezTo>
                    <a:cubicBezTo>
                      <a:pt x="10299" y="1413"/>
                      <a:pt x="10454" y="544"/>
                      <a:pt x="9895" y="218"/>
                    </a:cubicBezTo>
                    <a:cubicBezTo>
                      <a:pt x="9885" y="220"/>
                      <a:pt x="9874" y="220"/>
                      <a:pt x="9863" y="220"/>
                    </a:cubicBezTo>
                    <a:cubicBezTo>
                      <a:pt x="9642" y="220"/>
                      <a:pt x="9444" y="0"/>
                      <a:pt x="92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218;p42">
                <a:extLst>
                  <a:ext uri="{FF2B5EF4-FFF2-40B4-BE49-F238E27FC236}">
                    <a16:creationId xmlns:a16="http://schemas.microsoft.com/office/drawing/2014/main" id="{F3872C60-EECC-4F2E-B460-FDFD1FCE6FC1}"/>
                  </a:ext>
                </a:extLst>
              </p:cNvPr>
              <p:cNvSpPr/>
              <p:nvPr/>
            </p:nvSpPr>
            <p:spPr>
              <a:xfrm>
                <a:off x="3014550" y="4883625"/>
                <a:ext cx="31025" cy="25225"/>
              </a:xfrm>
              <a:custGeom>
                <a:avLst/>
                <a:gdLst/>
                <a:ahLst/>
                <a:cxnLst/>
                <a:rect l="l" t="t" r="r" b="b"/>
                <a:pathLst>
                  <a:path w="1241" h="1009" extrusionOk="0">
                    <a:moveTo>
                      <a:pt x="537" y="1"/>
                    </a:moveTo>
                    <a:cubicBezTo>
                      <a:pt x="352" y="1"/>
                      <a:pt x="165" y="70"/>
                      <a:pt x="16" y="140"/>
                    </a:cubicBezTo>
                    <a:cubicBezTo>
                      <a:pt x="0" y="419"/>
                      <a:pt x="186" y="590"/>
                      <a:pt x="372" y="822"/>
                    </a:cubicBezTo>
                    <a:cubicBezTo>
                      <a:pt x="558" y="977"/>
                      <a:pt x="791" y="1008"/>
                      <a:pt x="993" y="1008"/>
                    </a:cubicBezTo>
                    <a:cubicBezTo>
                      <a:pt x="1179" y="915"/>
                      <a:pt x="1241" y="745"/>
                      <a:pt x="1194" y="512"/>
                    </a:cubicBezTo>
                    <a:cubicBezTo>
                      <a:pt x="1148" y="295"/>
                      <a:pt x="1008" y="233"/>
                      <a:pt x="838" y="78"/>
                    </a:cubicBezTo>
                    <a:cubicBezTo>
                      <a:pt x="743" y="22"/>
                      <a:pt x="641" y="1"/>
                      <a:pt x="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8219;p42">
                <a:extLst>
                  <a:ext uri="{FF2B5EF4-FFF2-40B4-BE49-F238E27FC236}">
                    <a16:creationId xmlns:a16="http://schemas.microsoft.com/office/drawing/2014/main" id="{6FC36EE9-EBAB-4C61-BAB3-DFA243EE6057}"/>
                  </a:ext>
                </a:extLst>
              </p:cNvPr>
              <p:cNvSpPr/>
              <p:nvPr/>
            </p:nvSpPr>
            <p:spPr>
              <a:xfrm>
                <a:off x="2938550" y="4987925"/>
                <a:ext cx="51575" cy="43175"/>
              </a:xfrm>
              <a:custGeom>
                <a:avLst/>
                <a:gdLst/>
                <a:ahLst/>
                <a:cxnLst/>
                <a:rect l="l" t="t" r="r" b="b"/>
                <a:pathLst>
                  <a:path w="2063" h="1727" extrusionOk="0">
                    <a:moveTo>
                      <a:pt x="1396" y="0"/>
                    </a:moveTo>
                    <a:cubicBezTo>
                      <a:pt x="931" y="62"/>
                      <a:pt x="341" y="202"/>
                      <a:pt x="0" y="590"/>
                    </a:cubicBezTo>
                    <a:cubicBezTo>
                      <a:pt x="266" y="1137"/>
                      <a:pt x="758" y="1726"/>
                      <a:pt x="1448" y="1726"/>
                    </a:cubicBezTo>
                    <a:cubicBezTo>
                      <a:pt x="1482" y="1726"/>
                      <a:pt x="1516" y="1725"/>
                      <a:pt x="1551" y="1722"/>
                    </a:cubicBezTo>
                    <a:cubicBezTo>
                      <a:pt x="2063" y="1629"/>
                      <a:pt x="2016" y="1148"/>
                      <a:pt x="2016" y="683"/>
                    </a:cubicBezTo>
                    <a:cubicBezTo>
                      <a:pt x="1908" y="435"/>
                      <a:pt x="1660" y="93"/>
                      <a:pt x="13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8220;p42">
                <a:extLst>
                  <a:ext uri="{FF2B5EF4-FFF2-40B4-BE49-F238E27FC236}">
                    <a16:creationId xmlns:a16="http://schemas.microsoft.com/office/drawing/2014/main" id="{407AA2E0-F5AE-43A9-8D1F-066AD305B0B7}"/>
                  </a:ext>
                </a:extLst>
              </p:cNvPr>
              <p:cNvSpPr/>
              <p:nvPr/>
            </p:nvSpPr>
            <p:spPr>
              <a:xfrm>
                <a:off x="2883100" y="5084200"/>
                <a:ext cx="123325" cy="49600"/>
              </a:xfrm>
              <a:custGeom>
                <a:avLst/>
                <a:gdLst/>
                <a:ahLst/>
                <a:cxnLst/>
                <a:rect l="l" t="t" r="r" b="b"/>
                <a:pathLst>
                  <a:path w="4933" h="1984" extrusionOk="0">
                    <a:moveTo>
                      <a:pt x="590" y="0"/>
                    </a:moveTo>
                    <a:cubicBezTo>
                      <a:pt x="500" y="0"/>
                      <a:pt x="411" y="21"/>
                      <a:pt x="326" y="89"/>
                    </a:cubicBezTo>
                    <a:cubicBezTo>
                      <a:pt x="0" y="244"/>
                      <a:pt x="388" y="399"/>
                      <a:pt x="373" y="632"/>
                    </a:cubicBezTo>
                    <a:cubicBezTo>
                      <a:pt x="1458" y="1128"/>
                      <a:pt x="2497" y="1593"/>
                      <a:pt x="3769" y="1640"/>
                    </a:cubicBezTo>
                    <a:cubicBezTo>
                      <a:pt x="3910" y="1750"/>
                      <a:pt x="4245" y="1984"/>
                      <a:pt x="4515" y="1984"/>
                    </a:cubicBezTo>
                    <a:cubicBezTo>
                      <a:pt x="4662" y="1984"/>
                      <a:pt x="4789" y="1914"/>
                      <a:pt x="4855" y="1717"/>
                    </a:cubicBezTo>
                    <a:cubicBezTo>
                      <a:pt x="4932" y="1237"/>
                      <a:pt x="4436" y="1252"/>
                      <a:pt x="4172" y="1159"/>
                    </a:cubicBezTo>
                    <a:cubicBezTo>
                      <a:pt x="3102" y="973"/>
                      <a:pt x="2079" y="399"/>
                      <a:pt x="1055" y="42"/>
                    </a:cubicBezTo>
                    <a:cubicBezTo>
                      <a:pt x="1035" y="45"/>
                      <a:pt x="1014" y="46"/>
                      <a:pt x="993" y="46"/>
                    </a:cubicBezTo>
                    <a:cubicBezTo>
                      <a:pt x="863" y="46"/>
                      <a:pt x="726" y="0"/>
                      <a:pt x="5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8221;p42">
                <a:extLst>
                  <a:ext uri="{FF2B5EF4-FFF2-40B4-BE49-F238E27FC236}">
                    <a16:creationId xmlns:a16="http://schemas.microsoft.com/office/drawing/2014/main" id="{82E6B67B-27ED-482B-940B-52059D0E0CBB}"/>
                  </a:ext>
                </a:extLst>
              </p:cNvPr>
              <p:cNvSpPr/>
              <p:nvPr/>
            </p:nvSpPr>
            <p:spPr>
              <a:xfrm>
                <a:off x="3328600" y="5081375"/>
                <a:ext cx="27175" cy="21550"/>
              </a:xfrm>
              <a:custGeom>
                <a:avLst/>
                <a:gdLst/>
                <a:ahLst/>
                <a:cxnLst/>
                <a:rect l="l" t="t" r="r" b="b"/>
                <a:pathLst>
                  <a:path w="1087" h="862" extrusionOk="0">
                    <a:moveTo>
                      <a:pt x="342" y="0"/>
                    </a:moveTo>
                    <a:cubicBezTo>
                      <a:pt x="265" y="78"/>
                      <a:pt x="249" y="31"/>
                      <a:pt x="140" y="233"/>
                    </a:cubicBezTo>
                    <a:cubicBezTo>
                      <a:pt x="1" y="497"/>
                      <a:pt x="78" y="512"/>
                      <a:pt x="1" y="729"/>
                    </a:cubicBezTo>
                    <a:cubicBezTo>
                      <a:pt x="92" y="796"/>
                      <a:pt x="183" y="862"/>
                      <a:pt x="303" y="862"/>
                    </a:cubicBezTo>
                    <a:cubicBezTo>
                      <a:pt x="407" y="862"/>
                      <a:pt x="533" y="812"/>
                      <a:pt x="699" y="667"/>
                    </a:cubicBezTo>
                    <a:cubicBezTo>
                      <a:pt x="706" y="713"/>
                      <a:pt x="725" y="789"/>
                      <a:pt x="769" y="789"/>
                    </a:cubicBezTo>
                    <a:cubicBezTo>
                      <a:pt x="813" y="789"/>
                      <a:pt x="884" y="709"/>
                      <a:pt x="993" y="434"/>
                    </a:cubicBezTo>
                    <a:cubicBezTo>
                      <a:pt x="1087" y="155"/>
                      <a:pt x="1074" y="99"/>
                      <a:pt x="1035" y="99"/>
                    </a:cubicBezTo>
                    <a:cubicBezTo>
                      <a:pt x="1009" y="99"/>
                      <a:pt x="972" y="124"/>
                      <a:pt x="947" y="124"/>
                    </a:cubicBezTo>
                    <a:cubicBezTo>
                      <a:pt x="888" y="157"/>
                      <a:pt x="835" y="170"/>
                      <a:pt x="786" y="170"/>
                    </a:cubicBezTo>
                    <a:cubicBezTo>
                      <a:pt x="628" y="170"/>
                      <a:pt x="508" y="36"/>
                      <a:pt x="3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Oval 4"/>
          <p:cNvSpPr/>
          <p:nvPr/>
        </p:nvSpPr>
        <p:spPr>
          <a:xfrm>
            <a:off x="812676" y="-3191581"/>
            <a:ext cx="7493526" cy="7493526"/>
          </a:xfrm>
          <a:prstGeom prst="ellipse">
            <a:avLst/>
          </a:prstGeom>
          <a:blipFill dpi="0" rotWithShape="1">
            <a:blip r:embed="rId3">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a:extLst>
              <a:ext uri="{FF2B5EF4-FFF2-40B4-BE49-F238E27FC236}">
                <a16:creationId xmlns:a16="http://schemas.microsoft.com/office/drawing/2014/main" id="{2EC55F76-FC7B-41BB-8C34-A0BB049ECF61}"/>
              </a:ext>
            </a:extLst>
          </p:cNvPr>
          <p:cNvSpPr txBox="1"/>
          <p:nvPr/>
        </p:nvSpPr>
        <p:spPr>
          <a:xfrm>
            <a:off x="1329232" y="949886"/>
            <a:ext cx="8667934" cy="2123658"/>
          </a:xfrm>
          <a:prstGeom prst="rect">
            <a:avLst/>
          </a:prstGeom>
          <a:noFill/>
        </p:spPr>
        <p:txBody>
          <a:bodyPr wrap="square">
            <a:spAutoFit/>
          </a:bodyPr>
          <a:lstStyle/>
          <a:p>
            <a:pPr algn="ctr"/>
            <a:r>
              <a:rPr lang="en-US" altLang="zh-CN" sz="6600" dirty="0">
                <a:ln w="12700">
                  <a:solidFill>
                    <a:schemeClr val="accent3">
                      <a:lumMod val="20000"/>
                      <a:lumOff val="80000"/>
                    </a:schemeClr>
                  </a:solidFill>
                </a:ln>
                <a:solidFill>
                  <a:schemeClr val="bg1">
                    <a:lumMod val="75000"/>
                  </a:schemeClr>
                </a:solidFill>
                <a:effectLst>
                  <a:outerShdw blurRad="12700" dist="38100" dir="2700000" algn="tl">
                    <a:schemeClr val="accent5">
                      <a:lumMod val="20000"/>
                      <a:lumOff val="80000"/>
                    </a:schemeClr>
                  </a:outerShdw>
                </a:effectLst>
                <a:latin typeface="UTM Ambrose" panose="02040603050506020204" pitchFamily="18" charset="0"/>
                <a:ea typeface="字魂35号-经典雅黑" panose="02000000000000000000" pitchFamily="2" charset="-122"/>
                <a:cs typeface="Montserrat SemiBold" panose="00000700000000000000" charset="0"/>
              </a:rPr>
              <a:t>LUYỆN ĐỌC</a:t>
            </a:r>
          </a:p>
          <a:p>
            <a:pPr algn="ctr"/>
            <a:r>
              <a:rPr lang="en-US" altLang="zh-CN" sz="6600" dirty="0">
                <a:ln w="12700">
                  <a:solidFill>
                    <a:schemeClr val="accent3">
                      <a:lumMod val="20000"/>
                      <a:lumOff val="80000"/>
                    </a:schemeClr>
                  </a:solidFill>
                </a:ln>
                <a:solidFill>
                  <a:schemeClr val="bg1">
                    <a:lumMod val="75000"/>
                  </a:schemeClr>
                </a:solidFill>
                <a:effectLst>
                  <a:outerShdw blurRad="12700" dist="38100" dir="2700000" algn="tl">
                    <a:schemeClr val="accent5">
                      <a:lumMod val="20000"/>
                      <a:lumOff val="80000"/>
                    </a:schemeClr>
                  </a:outerShdw>
                </a:effectLst>
                <a:latin typeface="UTM Ambrose" panose="02040603050506020204" pitchFamily="18" charset="0"/>
                <a:ea typeface="字魂35号-经典雅黑" panose="02000000000000000000" pitchFamily="2" charset="-122"/>
                <a:cs typeface="Montserrat SemiBold" panose="00000700000000000000" charset="0"/>
              </a:rPr>
              <a:t>LẦN 1</a:t>
            </a:r>
            <a:endParaRPr lang="zh-CN" altLang="en-US" sz="6600" dirty="0">
              <a:ln w="12700">
                <a:solidFill>
                  <a:schemeClr val="accent3">
                    <a:lumMod val="20000"/>
                    <a:lumOff val="80000"/>
                  </a:schemeClr>
                </a:solidFill>
              </a:ln>
              <a:solidFill>
                <a:schemeClr val="bg1">
                  <a:lumMod val="75000"/>
                </a:schemeClr>
              </a:solidFill>
              <a:effectLst>
                <a:outerShdw blurRad="12700" dist="38100" dir="2700000" algn="tl">
                  <a:schemeClr val="accent5">
                    <a:lumMod val="20000"/>
                    <a:lumOff val="80000"/>
                  </a:schemeClr>
                </a:outerShdw>
              </a:effectLst>
              <a:latin typeface="UTM Ambrose" panose="02040603050506020204" pitchFamily="18" charset="0"/>
              <a:ea typeface="字魂35号-经典雅黑" panose="02000000000000000000" pitchFamily="2" charset="-122"/>
              <a:cs typeface="Montserrat SemiBold" panose="00000700000000000000" charset="0"/>
            </a:endParaRPr>
          </a:p>
        </p:txBody>
      </p:sp>
      <p:pic>
        <p:nvPicPr>
          <p:cNvPr id="4" name="Picture 3" descr="Text&#10;&#10;Description automatically generated">
            <a:extLst>
              <a:ext uri="{FF2B5EF4-FFF2-40B4-BE49-F238E27FC236}">
                <a16:creationId xmlns:a16="http://schemas.microsoft.com/office/drawing/2014/main" id="{25074E46-FE9D-41BA-BB0F-E7EB38319CE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203942" y="138721"/>
            <a:ext cx="2710667" cy="1357981"/>
          </a:xfrm>
          <a:prstGeom prst="rect">
            <a:avLst/>
          </a:prstGeom>
        </p:spPr>
      </p:pic>
      <p:pic>
        <p:nvPicPr>
          <p:cNvPr id="36" name="Picture 35" descr="Text&#10;&#10;Description automatically generated">
            <a:extLst>
              <a:ext uri="{FF2B5EF4-FFF2-40B4-BE49-F238E27FC236}">
                <a16:creationId xmlns:a16="http://schemas.microsoft.com/office/drawing/2014/main" id="{A41CC8AB-5F1D-43DE-877C-F9669426EDEB}"/>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9483810" y="5101"/>
            <a:ext cx="2710667" cy="1357981"/>
          </a:xfrm>
          <a:prstGeom prst="rect">
            <a:avLst/>
          </a:prstGeom>
        </p:spPr>
      </p:pic>
      <p:grpSp>
        <p:nvGrpSpPr>
          <p:cNvPr id="2" name="Group 1">
            <a:extLst>
              <a:ext uri="{FF2B5EF4-FFF2-40B4-BE49-F238E27FC236}">
                <a16:creationId xmlns:a16="http://schemas.microsoft.com/office/drawing/2014/main" id="{07196C91-EF2D-4BD2-9308-CAC6A2F39353}"/>
              </a:ext>
            </a:extLst>
          </p:cNvPr>
          <p:cNvGrpSpPr/>
          <p:nvPr/>
        </p:nvGrpSpPr>
        <p:grpSpPr>
          <a:xfrm>
            <a:off x="2967782" y="3721784"/>
            <a:ext cx="6059425" cy="1555717"/>
            <a:chOff x="2967782" y="3721784"/>
            <a:chExt cx="6059425" cy="1555717"/>
          </a:xfrm>
        </p:grpSpPr>
        <p:pic>
          <p:nvPicPr>
            <p:cNvPr id="11" name="Picture 10" descr="A picture containing text, linedrawing&#10;&#10;Description automatically generated">
              <a:extLst>
                <a:ext uri="{FF2B5EF4-FFF2-40B4-BE49-F238E27FC236}">
                  <a16:creationId xmlns:a16="http://schemas.microsoft.com/office/drawing/2014/main" id="{250A137B-6B40-408F-B713-A70877549EC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457196" y="3733718"/>
              <a:ext cx="1430188" cy="1509433"/>
            </a:xfrm>
            <a:prstGeom prst="rect">
              <a:avLst/>
            </a:prstGeom>
          </p:spPr>
        </p:pic>
        <p:pic>
          <p:nvPicPr>
            <p:cNvPr id="38" name="Picture 37" descr="A picture containing text, linedrawing&#10;&#10;Description automatically generated">
              <a:extLst>
                <a:ext uri="{FF2B5EF4-FFF2-40B4-BE49-F238E27FC236}">
                  <a16:creationId xmlns:a16="http://schemas.microsoft.com/office/drawing/2014/main" id="{4FD004C7-365B-450E-B4DC-3A1388FBED0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345857" y="3733099"/>
              <a:ext cx="1430188" cy="1509433"/>
            </a:xfrm>
            <a:prstGeom prst="rect">
              <a:avLst/>
            </a:prstGeom>
          </p:spPr>
        </p:pic>
        <p:pic>
          <p:nvPicPr>
            <p:cNvPr id="39" name="Picture 38" descr="A picture containing text, linedrawing&#10;&#10;Description automatically generated">
              <a:extLst>
                <a:ext uri="{FF2B5EF4-FFF2-40B4-BE49-F238E27FC236}">
                  <a16:creationId xmlns:a16="http://schemas.microsoft.com/office/drawing/2014/main" id="{708EE45F-AD25-4162-A5BE-E69D1EB1B63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171761" y="3733099"/>
              <a:ext cx="1430188" cy="1509433"/>
            </a:xfrm>
            <a:prstGeom prst="rect">
              <a:avLst/>
            </a:prstGeom>
          </p:spPr>
        </p:pic>
        <p:pic>
          <p:nvPicPr>
            <p:cNvPr id="40" name="Picture 39" descr="A picture containing text, linedrawing&#10;&#10;Description automatically generated">
              <a:extLst>
                <a:ext uri="{FF2B5EF4-FFF2-40B4-BE49-F238E27FC236}">
                  <a16:creationId xmlns:a16="http://schemas.microsoft.com/office/drawing/2014/main" id="{F96949E9-4B34-4F18-85BD-B311686E34C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597019" y="3721784"/>
              <a:ext cx="1430188" cy="1509433"/>
            </a:xfrm>
            <a:prstGeom prst="rect">
              <a:avLst/>
            </a:prstGeom>
          </p:spPr>
        </p:pic>
        <p:pic>
          <p:nvPicPr>
            <p:cNvPr id="41" name="Picture 40" descr="A picture containing text, linedrawing&#10;&#10;Description automatically generated">
              <a:extLst>
                <a:ext uri="{FF2B5EF4-FFF2-40B4-BE49-F238E27FC236}">
                  <a16:creationId xmlns:a16="http://schemas.microsoft.com/office/drawing/2014/main" id="{B00BC7BD-9B60-40A2-9AF9-D37D06ECDC0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967782" y="3768068"/>
              <a:ext cx="1430188" cy="1509433"/>
            </a:xfrm>
            <a:prstGeom prst="rect">
              <a:avLst/>
            </a:prstGeom>
          </p:spPr>
        </p:pic>
      </p:grpSp>
      <p:sp>
        <p:nvSpPr>
          <p:cNvPr id="3" name="TextBox 2">
            <a:extLst>
              <a:ext uri="{FF2B5EF4-FFF2-40B4-BE49-F238E27FC236}">
                <a16:creationId xmlns:a16="http://schemas.microsoft.com/office/drawing/2014/main" id="{EADE557E-A867-4A4E-88C4-67BB77B56192}"/>
              </a:ext>
            </a:extLst>
          </p:cNvPr>
          <p:cNvSpPr txBox="1"/>
          <p:nvPr/>
        </p:nvSpPr>
        <p:spPr>
          <a:xfrm>
            <a:off x="22767" y="0"/>
            <a:ext cx="721672" cy="307777"/>
          </a:xfrm>
          <a:prstGeom prst="rect">
            <a:avLst/>
          </a:prstGeom>
          <a:noFill/>
        </p:spPr>
        <p:txBody>
          <a:bodyPr wrap="none" rtlCol="0">
            <a:spAutoFit/>
          </a:bodyPr>
          <a:lstStyle/>
          <a:p>
            <a:r>
              <a:rPr lang="en-US">
                <a:solidFill>
                  <a:schemeClr val="accent5">
                    <a:lumMod val="75000"/>
                  </a:schemeClr>
                </a:solidFill>
                <a:latin typeface="UVN May Chu P12" panose="02070500030506020304" pitchFamily="17" charset="0"/>
              </a:rPr>
              <a:t>KTUTS</a:t>
            </a:r>
          </a:p>
        </p:txBody>
      </p:sp>
      <p:sp>
        <p:nvSpPr>
          <p:cNvPr id="43" name="TextBox 42">
            <a:extLst>
              <a:ext uri="{FF2B5EF4-FFF2-40B4-BE49-F238E27FC236}">
                <a16:creationId xmlns:a16="http://schemas.microsoft.com/office/drawing/2014/main" id="{A0EBA110-9417-406F-B4A5-29E6F4408642}"/>
              </a:ext>
            </a:extLst>
          </p:cNvPr>
          <p:cNvSpPr txBox="1"/>
          <p:nvPr/>
        </p:nvSpPr>
        <p:spPr>
          <a:xfrm>
            <a:off x="0" y="4586277"/>
            <a:ext cx="721672" cy="307777"/>
          </a:xfrm>
          <a:prstGeom prst="rect">
            <a:avLst/>
          </a:prstGeom>
          <a:noFill/>
        </p:spPr>
        <p:txBody>
          <a:bodyPr wrap="none" rtlCol="0">
            <a:spAutoFit/>
          </a:bodyPr>
          <a:lstStyle/>
          <a:p>
            <a:r>
              <a:rPr lang="en-US">
                <a:solidFill>
                  <a:schemeClr val="accent5">
                    <a:lumMod val="75000"/>
                  </a:schemeClr>
                </a:solidFill>
                <a:latin typeface="UVN May Chu P12" panose="02070500030506020304" pitchFamily="17" charset="0"/>
              </a:rPr>
              <a:t>KTUTS</a:t>
            </a:r>
          </a:p>
        </p:txBody>
      </p:sp>
      <p:grpSp>
        <p:nvGrpSpPr>
          <p:cNvPr id="37" name="Group 36">
            <a:extLst>
              <a:ext uri="{FF2B5EF4-FFF2-40B4-BE49-F238E27FC236}">
                <a16:creationId xmlns:a16="http://schemas.microsoft.com/office/drawing/2014/main" id="{08447279-42D3-420A-BFFB-200FE2055F2B}"/>
              </a:ext>
            </a:extLst>
          </p:cNvPr>
          <p:cNvGrpSpPr/>
          <p:nvPr/>
        </p:nvGrpSpPr>
        <p:grpSpPr>
          <a:xfrm>
            <a:off x="266572" y="1777669"/>
            <a:ext cx="2567455" cy="3109017"/>
            <a:chOff x="1853428" y="2350731"/>
            <a:chExt cx="2567455" cy="3109017"/>
          </a:xfrm>
        </p:grpSpPr>
        <p:grpSp>
          <p:nvGrpSpPr>
            <p:cNvPr id="42" name="Group 41">
              <a:extLst>
                <a:ext uri="{FF2B5EF4-FFF2-40B4-BE49-F238E27FC236}">
                  <a16:creationId xmlns:a16="http://schemas.microsoft.com/office/drawing/2014/main" id="{0862EA91-50FD-44A7-9FEC-56D2F755544F}"/>
                </a:ext>
              </a:extLst>
            </p:cNvPr>
            <p:cNvGrpSpPr/>
            <p:nvPr/>
          </p:nvGrpSpPr>
          <p:grpSpPr>
            <a:xfrm rot="21266803">
              <a:off x="1853428" y="2522699"/>
              <a:ext cx="2567455" cy="2937049"/>
              <a:chOff x="8474987" y="2220698"/>
              <a:chExt cx="2806262" cy="3696355"/>
            </a:xfrm>
            <a:effectLst>
              <a:outerShdw blurRad="88900" dist="127000" dir="2700000" algn="tl" rotWithShape="0">
                <a:prstClr val="black">
                  <a:alpha val="42000"/>
                </a:prstClr>
              </a:outerShdw>
            </a:effectLst>
          </p:grpSpPr>
          <p:sp>
            <p:nvSpPr>
              <p:cNvPr id="45" name="Rectangle: Rounded Corners 44">
                <a:extLst>
                  <a:ext uri="{FF2B5EF4-FFF2-40B4-BE49-F238E27FC236}">
                    <a16:creationId xmlns:a16="http://schemas.microsoft.com/office/drawing/2014/main" id="{063854D6-2581-4F90-A621-153294A47676}"/>
                  </a:ext>
                </a:extLst>
              </p:cNvPr>
              <p:cNvSpPr/>
              <p:nvPr/>
            </p:nvSpPr>
            <p:spPr>
              <a:xfrm>
                <a:off x="8474987" y="2220698"/>
                <a:ext cx="2806262" cy="3696355"/>
              </a:xfrm>
              <a:prstGeom prst="roundRect">
                <a:avLst>
                  <a:gd name="adj" fmla="val 4869"/>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C12D5DDA-6769-4309-ACD9-B3F2281D3DAB}"/>
                  </a:ext>
                </a:extLst>
              </p:cNvPr>
              <p:cNvSpPr/>
              <p:nvPr/>
            </p:nvSpPr>
            <p:spPr>
              <a:xfrm>
                <a:off x="8627387" y="2373099"/>
                <a:ext cx="2495185" cy="2905374"/>
              </a:xfrm>
              <a:prstGeom prst="roundRect">
                <a:avLst>
                  <a:gd name="adj" fmla="val 3465"/>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43">
              <a:extLst>
                <a:ext uri="{FF2B5EF4-FFF2-40B4-BE49-F238E27FC236}">
                  <a16:creationId xmlns:a16="http://schemas.microsoft.com/office/drawing/2014/main" id="{FD3BCB11-0820-4BB2-882B-422CF12C5056}"/>
                </a:ext>
              </a:extLst>
            </p:cNvPr>
            <p:cNvPicPr>
              <a:picLocks noChangeAspect="1"/>
            </p:cNvPicPr>
            <p:nvPr/>
          </p:nvPicPr>
          <p:blipFill rotWithShape="1">
            <a:blip r:embed="rId7">
              <a:extLst>
                <a:ext uri="{28A0092B-C50C-407E-A947-70E740481C1C}">
                  <a14:useLocalDpi xmlns:a14="http://schemas.microsoft.com/office/drawing/2010/main" val="0"/>
                </a:ext>
              </a:extLst>
            </a:blip>
            <a:srcRect l="12667" t="41687" r="15174" b="43136"/>
            <a:stretch/>
          </p:blipFill>
          <p:spPr>
            <a:xfrm rot="21266803">
              <a:off x="2225233" y="2350731"/>
              <a:ext cx="1623529" cy="512199"/>
            </a:xfrm>
            <a:prstGeom prst="rect">
              <a:avLst/>
            </a:prstGeom>
          </p:spPr>
        </p:pic>
      </p:grpSp>
    </p:spTree>
    <p:extLst>
      <p:ext uri="{BB962C8B-B14F-4D97-AF65-F5344CB8AC3E}">
        <p14:creationId xmlns:p14="http://schemas.microsoft.com/office/powerpoint/2010/main" val="332066817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8" presetClass="emph" presetSubtype="0" repeatCount="indefinite" fill="hold" grpId="0" nodeType="withEffect">
                                  <p:stCondLst>
                                    <p:cond delay="0"/>
                                  </p:stCondLst>
                                  <p:childTnLst>
                                    <p:animRot by="21600000">
                                      <p:cBhvr>
                                        <p:cTn id="11" dur="20000" fill="hold"/>
                                        <p:tgtEl>
                                          <p:spTgt spid="5"/>
                                        </p:tgtEl>
                                        <p:attrNameLst>
                                          <p:attrName>r</p:attrName>
                                        </p:attrNameLst>
                                      </p:cBhvr>
                                    </p:animRot>
                                  </p:childTnLst>
                                </p:cTn>
                              </p:par>
                              <p:par>
                                <p:cTn id="12" presetID="42" presetClass="path" presetSubtype="0" accel="50000" decel="50000" fill="hold" nodeType="withEffect">
                                  <p:stCondLst>
                                    <p:cond delay="0"/>
                                  </p:stCondLst>
                                  <p:childTnLst>
                                    <p:animMotion origin="layout" path="M 3.33333E-6 -4.69136E-6 L -1.02934 0.00957 " pathEditMode="relative" rAng="0" ptsTypes="AA">
                                      <p:cBhvr>
                                        <p:cTn id="13" dur="2000" fill="hold"/>
                                        <p:tgtEl>
                                          <p:spTgt spid="36"/>
                                        </p:tgtEl>
                                        <p:attrNameLst>
                                          <p:attrName>ppt_x</p:attrName>
                                          <p:attrName>ppt_y</p:attrName>
                                        </p:attrNameLst>
                                      </p:cBhvr>
                                      <p:rCtr x="-51476" y="463"/>
                                    </p:animMotion>
                                  </p:childTnLst>
                                </p:cTn>
                              </p:par>
                              <p:par>
                                <p:cTn id="14" presetID="42" presetClass="path" presetSubtype="0" accel="50000" decel="50000" fill="hold" nodeType="withEffect">
                                  <p:stCondLst>
                                    <p:cond delay="0"/>
                                  </p:stCondLst>
                                  <p:childTnLst>
                                    <p:animMotion origin="layout" path="M -1.66667E-6 -6.17284E-7 L 1.14931 -0.03025 " pathEditMode="relative" rAng="0" ptsTypes="AA">
                                      <p:cBhvr>
                                        <p:cTn id="15" dur="2000" fill="hold"/>
                                        <p:tgtEl>
                                          <p:spTgt spid="4"/>
                                        </p:tgtEl>
                                        <p:attrNameLst>
                                          <p:attrName>ppt_x</p:attrName>
                                          <p:attrName>ppt_y</p:attrName>
                                        </p:attrNameLst>
                                      </p:cBhvr>
                                      <p:rCtr x="57465" y="-1512"/>
                                    </p:animMotion>
                                  </p:childTnLst>
                                </p:cTn>
                              </p:par>
                              <p:par>
                                <p:cTn id="16" presetID="42"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par>
                                <p:cTn id="26" presetID="31"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p:cTn id="28" dur="1000" fill="hold"/>
                                        <p:tgtEl>
                                          <p:spTgt spid="37"/>
                                        </p:tgtEl>
                                        <p:attrNameLst>
                                          <p:attrName>ppt_w</p:attrName>
                                        </p:attrNameLst>
                                      </p:cBhvr>
                                      <p:tavLst>
                                        <p:tav tm="0">
                                          <p:val>
                                            <p:fltVal val="0"/>
                                          </p:val>
                                        </p:tav>
                                        <p:tav tm="100000">
                                          <p:val>
                                            <p:strVal val="#ppt_w"/>
                                          </p:val>
                                        </p:tav>
                                      </p:tavLst>
                                    </p:anim>
                                    <p:anim calcmode="lin" valueType="num">
                                      <p:cBhvr>
                                        <p:cTn id="29" dur="1000" fill="hold"/>
                                        <p:tgtEl>
                                          <p:spTgt spid="37"/>
                                        </p:tgtEl>
                                        <p:attrNameLst>
                                          <p:attrName>ppt_h</p:attrName>
                                        </p:attrNameLst>
                                      </p:cBhvr>
                                      <p:tavLst>
                                        <p:tav tm="0">
                                          <p:val>
                                            <p:fltVal val="0"/>
                                          </p:val>
                                        </p:tav>
                                        <p:tav tm="100000">
                                          <p:val>
                                            <p:strVal val="#ppt_h"/>
                                          </p:val>
                                        </p:tav>
                                      </p:tavLst>
                                    </p:anim>
                                    <p:anim calcmode="lin" valueType="num">
                                      <p:cBhvr>
                                        <p:cTn id="30" dur="1000" fill="hold"/>
                                        <p:tgtEl>
                                          <p:spTgt spid="37"/>
                                        </p:tgtEl>
                                        <p:attrNameLst>
                                          <p:attrName>style.rotation</p:attrName>
                                        </p:attrNameLst>
                                      </p:cBhvr>
                                      <p:tavLst>
                                        <p:tav tm="0">
                                          <p:val>
                                            <p:fltVal val="90"/>
                                          </p:val>
                                        </p:tav>
                                        <p:tav tm="100000">
                                          <p:val>
                                            <p:fltVal val="0"/>
                                          </p:val>
                                        </p:tav>
                                      </p:tavLst>
                                    </p:anim>
                                    <p:animEffect transition="in" filter="fade">
                                      <p:cBhvr>
                                        <p:cTn id="31" dur="1000"/>
                                        <p:tgtEl>
                                          <p:spTgt spid="37"/>
                                        </p:tgtEl>
                                      </p:cBhvr>
                                    </p:animEffect>
                                  </p:childTnLst>
                                </p:cTn>
                              </p:par>
                              <p:par>
                                <p:cTn id="32" presetID="32" presetClass="emph" presetSubtype="0" repeatCount="4000" fill="hold" nodeType="withEffect">
                                  <p:stCondLst>
                                    <p:cond delay="5250"/>
                                  </p:stCondLst>
                                  <p:childTnLst>
                                    <p:animRot by="120000">
                                      <p:cBhvr>
                                        <p:cTn id="33" dur="200" fill="hold">
                                          <p:stCondLst>
                                            <p:cond delay="0"/>
                                          </p:stCondLst>
                                        </p:cTn>
                                        <p:tgtEl>
                                          <p:spTgt spid="37"/>
                                        </p:tgtEl>
                                        <p:attrNameLst>
                                          <p:attrName>r</p:attrName>
                                        </p:attrNameLst>
                                      </p:cBhvr>
                                    </p:animRot>
                                    <p:animRot by="-240000">
                                      <p:cBhvr>
                                        <p:cTn id="34" dur="400" fill="hold">
                                          <p:stCondLst>
                                            <p:cond delay="400"/>
                                          </p:stCondLst>
                                        </p:cTn>
                                        <p:tgtEl>
                                          <p:spTgt spid="37"/>
                                        </p:tgtEl>
                                        <p:attrNameLst>
                                          <p:attrName>r</p:attrName>
                                        </p:attrNameLst>
                                      </p:cBhvr>
                                    </p:animRot>
                                    <p:animRot by="240000">
                                      <p:cBhvr>
                                        <p:cTn id="35" dur="400" fill="hold">
                                          <p:stCondLst>
                                            <p:cond delay="800"/>
                                          </p:stCondLst>
                                        </p:cTn>
                                        <p:tgtEl>
                                          <p:spTgt spid="37"/>
                                        </p:tgtEl>
                                        <p:attrNameLst>
                                          <p:attrName>r</p:attrName>
                                        </p:attrNameLst>
                                      </p:cBhvr>
                                    </p:animRot>
                                    <p:animRot by="-240000">
                                      <p:cBhvr>
                                        <p:cTn id="36" dur="400" fill="hold">
                                          <p:stCondLst>
                                            <p:cond delay="1200"/>
                                          </p:stCondLst>
                                        </p:cTn>
                                        <p:tgtEl>
                                          <p:spTgt spid="37"/>
                                        </p:tgtEl>
                                        <p:attrNameLst>
                                          <p:attrName>r</p:attrName>
                                        </p:attrNameLst>
                                      </p:cBhvr>
                                    </p:animRot>
                                    <p:animRot by="120000">
                                      <p:cBhvr>
                                        <p:cTn id="37" dur="400" fill="hold">
                                          <p:stCondLst>
                                            <p:cond delay="16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pic>
        <p:nvPicPr>
          <p:cNvPr id="10" name="Picture 11" descr="trong-dong-3">
            <a:extLst>
              <a:ext uri="{FF2B5EF4-FFF2-40B4-BE49-F238E27FC236}">
                <a16:creationId xmlns:a16="http://schemas.microsoft.com/office/drawing/2014/main"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054441"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2211DF3-1F2C-42A0-9298-FAF2F7F7DA9B}"/>
              </a:ext>
            </a:extLst>
          </p:cNvPr>
          <p:cNvSpPr/>
          <p:nvPr/>
        </p:nvSpPr>
        <p:spPr>
          <a:xfrm>
            <a:off x="177553" y="168675"/>
            <a:ext cx="8797771" cy="4802820"/>
          </a:xfrm>
          <a:custGeom>
            <a:avLst/>
            <a:gdLst>
              <a:gd name="connsiteX0" fmla="*/ 0 w 8797771"/>
              <a:gd name="connsiteY0" fmla="*/ 0 h 4802820"/>
              <a:gd name="connsiteX1" fmla="*/ 8797771 w 8797771"/>
              <a:gd name="connsiteY1" fmla="*/ 0 h 4802820"/>
              <a:gd name="connsiteX2" fmla="*/ 8797771 w 8797771"/>
              <a:gd name="connsiteY2" fmla="*/ 4802820 h 4802820"/>
              <a:gd name="connsiteX3" fmla="*/ 0 w 8797771"/>
              <a:gd name="connsiteY3" fmla="*/ 4802820 h 4802820"/>
              <a:gd name="connsiteX4" fmla="*/ 0 w 8797771"/>
              <a:gd name="connsiteY4" fmla="*/ 0 h 480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02820" fill="none" extrusionOk="0">
                <a:moveTo>
                  <a:pt x="0" y="0"/>
                </a:moveTo>
                <a:cubicBezTo>
                  <a:pt x="2094949" y="-133017"/>
                  <a:pt x="7906712" y="-123057"/>
                  <a:pt x="8797771" y="0"/>
                </a:cubicBezTo>
                <a:cubicBezTo>
                  <a:pt x="8725090" y="1172697"/>
                  <a:pt x="8766994" y="4235245"/>
                  <a:pt x="8797771" y="4802820"/>
                </a:cubicBezTo>
                <a:cubicBezTo>
                  <a:pt x="4419761" y="4800619"/>
                  <a:pt x="1712708" y="4673049"/>
                  <a:pt x="0" y="4802820"/>
                </a:cubicBezTo>
                <a:cubicBezTo>
                  <a:pt x="62819" y="3653679"/>
                  <a:pt x="-160207" y="1972592"/>
                  <a:pt x="0" y="0"/>
                </a:cubicBezTo>
                <a:close/>
              </a:path>
              <a:path w="8797771" h="4802820" stroke="0" extrusionOk="0">
                <a:moveTo>
                  <a:pt x="0" y="0"/>
                </a:moveTo>
                <a:cubicBezTo>
                  <a:pt x="2415461" y="-157587"/>
                  <a:pt x="7583259" y="-63908"/>
                  <a:pt x="8797771" y="0"/>
                </a:cubicBezTo>
                <a:cubicBezTo>
                  <a:pt x="8628362" y="2220647"/>
                  <a:pt x="8629629" y="3935784"/>
                  <a:pt x="8797771" y="4802820"/>
                </a:cubicBezTo>
                <a:cubicBezTo>
                  <a:pt x="5142762" y="4701822"/>
                  <a:pt x="1400928" y="4923876"/>
                  <a:pt x="0" y="4802820"/>
                </a:cubicBezTo>
                <a:cubicBezTo>
                  <a:pt x="-124967" y="2599461"/>
                  <a:pt x="-10970" y="2059856"/>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16D987F-C125-476E-B546-60ACE0C6FA40}"/>
              </a:ext>
            </a:extLst>
          </p:cNvPr>
          <p:cNvSpPr/>
          <p:nvPr/>
        </p:nvSpPr>
        <p:spPr>
          <a:xfrm>
            <a:off x="213065" y="654698"/>
            <a:ext cx="8664606" cy="4185761"/>
          </a:xfrm>
          <a:prstGeom prst="rect">
            <a:avLst/>
          </a:prstGeom>
        </p:spPr>
        <p:txBody>
          <a:bodyPr wrap="square">
            <a:spAutoFit/>
          </a:bodyPr>
          <a:lstStyle/>
          <a:p>
            <a:pPr indent="457200" algn="just"/>
            <a:r>
              <a:rPr lang="vi-VN" sz="1900" b="1">
                <a:solidFill>
                  <a:schemeClr val="accent4">
                    <a:lumMod val="75000"/>
                  </a:schemeClr>
                </a:solidFill>
                <a:latin typeface="+mj-lt"/>
              </a:rPr>
              <a:t>Niềm </a:t>
            </a:r>
            <a:r>
              <a:rPr lang="vi-VN" sz="1900" b="1" dirty="0">
                <a:solidFill>
                  <a:schemeClr val="accent4">
                    <a:lumMod val="75000"/>
                  </a:schemeClr>
                </a:solidFill>
                <a:latin typeface="+mj-lt"/>
              </a:rPr>
              <a:t>tự hào chính đáng của chúng ta trong nền văn hóa Đông Sơn chính là bộ sưu tập trống đồng hết sức phong </a:t>
            </a:r>
            <a:r>
              <a:rPr lang="vi-VN" sz="1900" b="1">
                <a:solidFill>
                  <a:schemeClr val="accent4">
                    <a:lumMod val="75000"/>
                  </a:schemeClr>
                </a:solidFill>
                <a:latin typeface="+mj-lt"/>
              </a:rPr>
              <a:t>phú.</a:t>
            </a:r>
            <a:endParaRPr lang="en-US" sz="1900" b="1">
              <a:solidFill>
                <a:schemeClr val="accent4">
                  <a:lumMod val="75000"/>
                </a:schemeClr>
              </a:solidFill>
              <a:latin typeface="+mj-lt"/>
            </a:endParaRPr>
          </a:p>
          <a:p>
            <a:pPr indent="457200" algn="just"/>
            <a:r>
              <a:rPr lang="vi-VN" sz="1900" b="1">
                <a:solidFill>
                  <a:schemeClr val="accent4">
                    <a:lumMod val="75000"/>
                  </a:schemeClr>
                </a:solidFill>
                <a:latin typeface="+mj-lt"/>
              </a:rPr>
              <a:t>Trống </a:t>
            </a:r>
            <a:r>
              <a:rPr lang="vi-VN" sz="1900" b="1" dirty="0">
                <a:solidFill>
                  <a:schemeClr val="accent4">
                    <a:lumMod val="75000"/>
                  </a:schemeClr>
                </a:solidFill>
                <a:latin typeface="+mj-lt"/>
              </a:rPr>
              <a:t>đồng Đông Sơn đa dạng không chỉ về hình dáng, kích thước mà cả về phong cách trang trí, sắp xếp hoa văn. Giữa mặt trống bao giờ cũng có hình ngôi sao nhiều cánh tỏa ra xung quanh. Tiếp đến là những hình tròn đồng tâm, hình vũ công nhảy múa, chèo thuyền, hình chim bay, hươu nai có </a:t>
            </a:r>
            <a:r>
              <a:rPr lang="vi-VN" sz="1900" b="1">
                <a:solidFill>
                  <a:schemeClr val="accent4">
                    <a:lumMod val="75000"/>
                  </a:schemeClr>
                </a:solidFill>
                <a:latin typeface="+mj-lt"/>
              </a:rPr>
              <a:t>gạc,...</a:t>
            </a:r>
            <a:endParaRPr lang="en-US" sz="1900" b="1">
              <a:solidFill>
                <a:schemeClr val="accent4">
                  <a:lumMod val="75000"/>
                </a:schemeClr>
              </a:solidFill>
              <a:latin typeface="+mj-lt"/>
            </a:endParaRPr>
          </a:p>
          <a:p>
            <a:pPr indent="457200" algn="just"/>
            <a:r>
              <a:rPr lang="vi-VN" sz="1900" b="1">
                <a:solidFill>
                  <a:schemeClr val="accent6">
                    <a:lumMod val="75000"/>
                    <a:lumOff val="25000"/>
                  </a:schemeClr>
                </a:solidFill>
                <a:latin typeface="+mj-lt"/>
              </a:rPr>
              <a:t>Nổi </a:t>
            </a:r>
            <a:r>
              <a:rPr lang="vi-VN" sz="1900" b="1" dirty="0">
                <a:solidFill>
                  <a:schemeClr val="accent6">
                    <a:lumMod val="75000"/>
                    <a:lumOff val="25000"/>
                  </a:schemeClr>
                </a:solidFill>
                <a:latin typeface="+mj-lt"/>
              </a:rPr>
              <a:t>bật trên hoa văn trống đồng là hình ảnh con người hòa với thiên nhiên. Con người lao động cầm vũ khí bảo vệ quê hương và tưng bừng nhảy múa mừng chiến công hay cảm tạ thần linh,... Đó là con người thuần hậu, hiền hòa, mang tính nhân bản sâu sắc. Bên cạnh và xung quanh con người đầy ý thức làm chủ ấy là những cánh cò bay lả bay la, những chim Lạc, chim Hồng, những đàn cá lội tung tăng,... Đó đây, hình tượng ghép đôi muông thú, nam nữ còn nói lên sự khát khao cuộc sống ấm no, yên vui của người dân.</a:t>
            </a:r>
          </a:p>
          <a:p>
            <a:pPr algn="r"/>
            <a:r>
              <a:rPr lang="vi-VN" sz="1900" b="1" i="1" dirty="0">
                <a:solidFill>
                  <a:srgbClr val="000000"/>
                </a:solidFill>
                <a:latin typeface="+mj-lt"/>
              </a:rPr>
              <a:t>Theo</a:t>
            </a:r>
            <a:r>
              <a:rPr lang="vi-VN" sz="1900" b="1" dirty="0">
                <a:solidFill>
                  <a:schemeClr val="accent1">
                    <a:lumMod val="50000"/>
                  </a:schemeClr>
                </a:solidFill>
                <a:latin typeface="+mj-lt"/>
              </a:rPr>
              <a:t> NGUYỄN </a:t>
            </a:r>
            <a:r>
              <a:rPr lang="vi-VN" sz="1900" b="1">
                <a:solidFill>
                  <a:schemeClr val="accent1">
                    <a:lumMod val="50000"/>
                  </a:schemeClr>
                </a:solidFill>
                <a:latin typeface="+mj-lt"/>
              </a:rPr>
              <a:t>VĂN HUYÊN</a:t>
            </a:r>
            <a:endParaRPr lang="vi-VN" sz="1900" b="1" dirty="0">
              <a:solidFill>
                <a:schemeClr val="accent1">
                  <a:lumMod val="50000"/>
                </a:schemeClr>
              </a:solidFill>
              <a:latin typeface="+mj-lt"/>
            </a:endParaRPr>
          </a:p>
        </p:txBody>
      </p:sp>
      <p:sp>
        <p:nvSpPr>
          <p:cNvPr id="13" name="TextBox 12">
            <a:extLst>
              <a:ext uri="{FF2B5EF4-FFF2-40B4-BE49-F238E27FC236}">
                <a16:creationId xmlns:a16="http://schemas.microsoft.com/office/drawing/2014/main" id="{10E89C38-8A78-4E7A-8726-2C65D5B3FBBD}"/>
              </a:ext>
            </a:extLst>
          </p:cNvPr>
          <p:cNvSpPr txBox="1"/>
          <p:nvPr/>
        </p:nvSpPr>
        <p:spPr>
          <a:xfrm>
            <a:off x="294075" y="88092"/>
            <a:ext cx="8667934" cy="584775"/>
          </a:xfrm>
          <a:prstGeom prst="rect">
            <a:avLst/>
          </a:prstGeom>
          <a:noFill/>
        </p:spPr>
        <p:txBody>
          <a:bodyPr wrap="square">
            <a:spAutoFit/>
          </a:bodyPr>
          <a:lstStyle/>
          <a:p>
            <a:pPr algn="ctr"/>
            <a:r>
              <a:rPr lang="en-US" altLang="zh-CN" sz="3200">
                <a:ln w="9525">
                  <a:solidFill>
                    <a:srgbClr val="FFDC69"/>
                  </a:solidFill>
                </a:ln>
                <a:solidFill>
                  <a:schemeClr val="accent1">
                    <a:lumMod val="25000"/>
                  </a:schemeClr>
                </a:solidFill>
                <a:effectLst>
                  <a:outerShdw blurRad="12700" dist="25400" sx="101000" sy="101000" algn="tl">
                    <a:srgbClr val="EEBE65">
                      <a:alpha val="93000"/>
                    </a:srgbClr>
                  </a:outerShdw>
                </a:effectLst>
                <a:latin typeface="UTM Davida" panose="02040603050506020204" pitchFamily="18" charset="0"/>
              </a:rPr>
              <a:t>Trống đồng Đông Sơn</a:t>
            </a:r>
            <a:endParaRPr lang="zh-CN" altLang="en-US" sz="3200" dirty="0">
              <a:ln w="9525">
                <a:solidFill>
                  <a:srgbClr val="FFDC69"/>
                </a:solidFill>
              </a:ln>
              <a:solidFill>
                <a:schemeClr val="accent1">
                  <a:lumMod val="25000"/>
                </a:schemeClr>
              </a:solidFill>
              <a:effectLst>
                <a:outerShdw blurRad="12700" dist="25400" sx="101000" sy="101000" algn="tl">
                  <a:srgbClr val="EEBE65">
                    <a:alpha val="93000"/>
                  </a:srgbClr>
                </a:outerShdw>
              </a:effectLst>
              <a:latin typeface="UTM Davida" panose="02040603050506020204" pitchFamily="18" charset="0"/>
            </a:endParaRPr>
          </a:p>
        </p:txBody>
      </p:sp>
    </p:spTree>
    <p:extLst>
      <p:ext uri="{BB962C8B-B14F-4D97-AF65-F5344CB8AC3E}">
        <p14:creationId xmlns:p14="http://schemas.microsoft.com/office/powerpoint/2010/main" val="80362864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F615571-F94B-49BA-B473-01F6128172A8}"/>
              </a:ext>
            </a:extLst>
          </p:cNvPr>
          <p:cNvSpPr/>
          <p:nvPr/>
        </p:nvSpPr>
        <p:spPr>
          <a:xfrm>
            <a:off x="0" y="0"/>
            <a:ext cx="9144000" cy="5143500"/>
          </a:xfrm>
          <a:prstGeom prst="rect">
            <a:avLst/>
          </a:prstGeom>
          <a:solidFill>
            <a:srgbClr val="B07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050" dirty="0">
              <a:solidFill>
                <a:sysClr val="windowText" lastClr="000000"/>
              </a:solidFill>
            </a:endParaRPr>
          </a:p>
        </p:txBody>
      </p:sp>
      <p:pic>
        <p:nvPicPr>
          <p:cNvPr id="18" name="Picture 11" descr="trong-dong-3">
            <a:extLst>
              <a:ext uri="{FF2B5EF4-FFF2-40B4-BE49-F238E27FC236}">
                <a16:creationId xmlns:a16="http://schemas.microsoft.com/office/drawing/2014/main" id="{E980FB2E-4F6D-46ED-8EBE-A84FB596C95F}"/>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526339" y="52342"/>
            <a:ext cx="5035118" cy="50351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AC5A76A3-2D4F-4DE0-AD22-9AD98562A72A}"/>
              </a:ext>
            </a:extLst>
          </p:cNvPr>
          <p:cNvPicPr>
            <a:picLocks noChangeAspect="1"/>
          </p:cNvPicPr>
          <p:nvPr/>
        </p:nvPicPr>
        <p:blipFill rotWithShape="1">
          <a:blip r:embed="rId3"/>
          <a:srcRect b="5242"/>
          <a:stretch/>
        </p:blipFill>
        <p:spPr>
          <a:xfrm>
            <a:off x="1" y="0"/>
            <a:ext cx="3009200" cy="5143500"/>
          </a:xfrm>
          <a:prstGeom prst="rect">
            <a:avLst/>
          </a:prstGeom>
        </p:spPr>
      </p:pic>
      <p:pic>
        <p:nvPicPr>
          <p:cNvPr id="15" name="Picture 14">
            <a:extLst>
              <a:ext uri="{FF2B5EF4-FFF2-40B4-BE49-F238E27FC236}">
                <a16:creationId xmlns:a16="http://schemas.microsoft.com/office/drawing/2014/main" id="{D8601755-7E61-481F-AD11-CF15F5391C6F}"/>
              </a:ext>
            </a:extLst>
          </p:cNvPr>
          <p:cNvPicPr>
            <a:picLocks noChangeAspect="1"/>
          </p:cNvPicPr>
          <p:nvPr/>
        </p:nvPicPr>
        <p:blipFill rotWithShape="1">
          <a:blip r:embed="rId4"/>
          <a:srcRect l="48482"/>
          <a:stretch/>
        </p:blipFill>
        <p:spPr>
          <a:xfrm>
            <a:off x="5944123" y="-20348"/>
            <a:ext cx="3241310" cy="4718713"/>
          </a:xfrm>
          <a:prstGeom prst="rect">
            <a:avLst/>
          </a:prstGeom>
        </p:spPr>
      </p:pic>
      <p:pic>
        <p:nvPicPr>
          <p:cNvPr id="16" name="Picture 15">
            <a:extLst>
              <a:ext uri="{FF2B5EF4-FFF2-40B4-BE49-F238E27FC236}">
                <a16:creationId xmlns:a16="http://schemas.microsoft.com/office/drawing/2014/main" id="{8D2F4C1A-C150-4958-BF39-3817DE7D3968}"/>
              </a:ext>
            </a:extLst>
          </p:cNvPr>
          <p:cNvPicPr>
            <a:picLocks noChangeAspect="1"/>
          </p:cNvPicPr>
          <p:nvPr/>
        </p:nvPicPr>
        <p:blipFill>
          <a:blip r:embed="rId5"/>
          <a:stretch>
            <a:fillRect/>
          </a:stretch>
        </p:blipFill>
        <p:spPr>
          <a:xfrm rot="17186900">
            <a:off x="-1194445" y="-149482"/>
            <a:ext cx="5143500" cy="5143500"/>
          </a:xfrm>
          <a:prstGeom prst="rect">
            <a:avLst/>
          </a:prstGeom>
        </p:spPr>
      </p:pic>
      <p:sp>
        <p:nvSpPr>
          <p:cNvPr id="19" name="TextBox 18">
            <a:extLst>
              <a:ext uri="{FF2B5EF4-FFF2-40B4-BE49-F238E27FC236}">
                <a16:creationId xmlns:a16="http://schemas.microsoft.com/office/drawing/2014/main" id="{B76BF00C-0401-4D16-9183-3CBFCDF7245C}"/>
              </a:ext>
            </a:extLst>
          </p:cNvPr>
          <p:cNvSpPr txBox="1"/>
          <p:nvPr/>
        </p:nvSpPr>
        <p:spPr>
          <a:xfrm>
            <a:off x="4655562" y="445135"/>
            <a:ext cx="4835236" cy="1015663"/>
          </a:xfrm>
          <a:prstGeom prst="rect">
            <a:avLst/>
          </a:prstGeom>
          <a:noFill/>
        </p:spPr>
        <p:txBody>
          <a:bodyPr wrap="square">
            <a:spAutoFit/>
          </a:bodyPr>
          <a:lstStyle/>
          <a:p>
            <a:pPr algn="ctr"/>
            <a:r>
              <a:rPr lang="en-US" altLang="zh-CN" sz="6000">
                <a:ln w="9525">
                  <a:solidFill>
                    <a:srgbClr val="FFDC69"/>
                  </a:solidFill>
                </a:ln>
                <a:solidFill>
                  <a:schemeClr val="accent3">
                    <a:lumMod val="20000"/>
                    <a:lumOff val="80000"/>
                  </a:schemeClr>
                </a:solidFill>
                <a:effectLst>
                  <a:outerShdw blurRad="12700" dist="25400" sx="101000" sy="101000" algn="tl">
                    <a:srgbClr val="EEBE65">
                      <a:alpha val="93000"/>
                    </a:srgbClr>
                  </a:outerShdw>
                </a:effectLst>
                <a:latin typeface="UTM Aquarelle" panose="02040603050506020204" pitchFamily="18" charset="0"/>
              </a:rPr>
              <a:t>Luyện đọc từ</a:t>
            </a:r>
            <a:endParaRPr lang="zh-CN" altLang="en-US" sz="6000" dirty="0">
              <a:ln w="9525">
                <a:solidFill>
                  <a:srgbClr val="FFDC69"/>
                </a:solidFill>
              </a:ln>
              <a:solidFill>
                <a:schemeClr val="accent3">
                  <a:lumMod val="20000"/>
                  <a:lumOff val="80000"/>
                </a:schemeClr>
              </a:solidFill>
              <a:effectLst>
                <a:outerShdw blurRad="12700" dist="25400" sx="101000" sy="101000" algn="tl">
                  <a:srgbClr val="EEBE65">
                    <a:alpha val="93000"/>
                  </a:srgbClr>
                </a:outerShdw>
              </a:effectLst>
              <a:latin typeface="UTM Aquarelle" panose="02040603050506020204" pitchFamily="18" charset="0"/>
            </a:endParaRPr>
          </a:p>
        </p:txBody>
      </p:sp>
      <p:grpSp>
        <p:nvGrpSpPr>
          <p:cNvPr id="32" name="Group 31">
            <a:extLst>
              <a:ext uri="{FF2B5EF4-FFF2-40B4-BE49-F238E27FC236}">
                <a16:creationId xmlns:a16="http://schemas.microsoft.com/office/drawing/2014/main" id="{C2C34989-885D-451E-8509-9F1D1B9B8654}"/>
              </a:ext>
            </a:extLst>
          </p:cNvPr>
          <p:cNvGrpSpPr/>
          <p:nvPr/>
        </p:nvGrpSpPr>
        <p:grpSpPr>
          <a:xfrm>
            <a:off x="301840" y="1830461"/>
            <a:ext cx="3840147" cy="1183616"/>
            <a:chOff x="301840" y="1830461"/>
            <a:chExt cx="3840147" cy="1183616"/>
          </a:xfrm>
        </p:grpSpPr>
        <p:grpSp>
          <p:nvGrpSpPr>
            <p:cNvPr id="2" name="Group 1">
              <a:extLst>
                <a:ext uri="{FF2B5EF4-FFF2-40B4-BE49-F238E27FC236}">
                  <a16:creationId xmlns:a16="http://schemas.microsoft.com/office/drawing/2014/main" id="{70E89A64-3C95-438A-9A62-2D4FBAFD71BF}"/>
                </a:ext>
              </a:extLst>
            </p:cNvPr>
            <p:cNvGrpSpPr/>
            <p:nvPr/>
          </p:nvGrpSpPr>
          <p:grpSpPr>
            <a:xfrm>
              <a:off x="301840" y="1830461"/>
              <a:ext cx="3840147" cy="1183616"/>
              <a:chOff x="3355758" y="2361398"/>
              <a:chExt cx="3840147" cy="1183616"/>
            </a:xfrm>
          </p:grpSpPr>
          <p:pic>
            <p:nvPicPr>
              <p:cNvPr id="3" name="Picture 2">
                <a:extLst>
                  <a:ext uri="{FF2B5EF4-FFF2-40B4-BE49-F238E27FC236}">
                    <a16:creationId xmlns:a16="http://schemas.microsoft.com/office/drawing/2014/main" id="{51C2625D-F8CA-4BF6-80F7-D0C458E9BBBE}"/>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355758" y="2361398"/>
                <a:ext cx="3589102" cy="1183616"/>
              </a:xfrm>
              <a:prstGeom prst="rect">
                <a:avLst/>
              </a:prstGeom>
              <a:effectLst>
                <a:outerShdw blurRad="25400" dist="38100" dir="10800000" algn="r" rotWithShape="0">
                  <a:prstClr val="black">
                    <a:alpha val="65000"/>
                  </a:prstClr>
                </a:outerShdw>
              </a:effectLst>
            </p:spPr>
          </p:pic>
          <p:pic>
            <p:nvPicPr>
              <p:cNvPr id="4" name="Picture 3">
                <a:extLst>
                  <a:ext uri="{FF2B5EF4-FFF2-40B4-BE49-F238E27FC236}">
                    <a16:creationId xmlns:a16="http://schemas.microsoft.com/office/drawing/2014/main" id="{A2F57CB6-180A-4239-8F78-3BAD45515484}"/>
                  </a:ext>
                </a:extLst>
              </p:cNvPr>
              <p:cNvPicPr>
                <a:picLocks noChangeAspect="1"/>
              </p:cNvPicPr>
              <p:nvPr/>
            </p:nvPicPr>
            <p:blipFill rotWithShape="1">
              <a:blip r:embed="rId8">
                <a:extLst>
                  <a:ext uri="{28A0092B-C50C-407E-A947-70E740481C1C}">
                    <a14:useLocalDpi xmlns:a14="http://schemas.microsoft.com/office/drawing/2010/main" val="0"/>
                  </a:ext>
                </a:extLst>
              </a:blip>
              <a:srcRect l="9714" t="10358" r="18127" b="73393"/>
              <a:stretch/>
            </p:blipFill>
            <p:spPr>
              <a:xfrm rot="2432488">
                <a:off x="6284049" y="2456817"/>
                <a:ext cx="911856" cy="307988"/>
              </a:xfrm>
              <a:prstGeom prst="rect">
                <a:avLst/>
              </a:prstGeom>
            </p:spPr>
          </p:pic>
        </p:grpSp>
        <p:sp>
          <p:nvSpPr>
            <p:cNvPr id="22" name="TextBox 21">
              <a:extLst>
                <a:ext uri="{FF2B5EF4-FFF2-40B4-BE49-F238E27FC236}">
                  <a16:creationId xmlns:a16="http://schemas.microsoft.com/office/drawing/2014/main" id="{C8231B6B-BD65-48BF-86A3-DB210CF98EFB}"/>
                </a:ext>
              </a:extLst>
            </p:cNvPr>
            <p:cNvSpPr txBox="1"/>
            <p:nvPr/>
          </p:nvSpPr>
          <p:spPr>
            <a:xfrm>
              <a:off x="327411" y="1959895"/>
              <a:ext cx="3537959" cy="830997"/>
            </a:xfrm>
            <a:prstGeom prst="rect">
              <a:avLst/>
            </a:prstGeom>
            <a:noFill/>
          </p:spPr>
          <p:txBody>
            <a:bodyPr wrap="square">
              <a:spAutoFit/>
            </a:bodyPr>
            <a:lstStyle/>
            <a:p>
              <a:pPr algn="ctr"/>
              <a:r>
                <a:rPr lang="en-US" sz="4800" b="1" dirty="0" err="1">
                  <a:solidFill>
                    <a:schemeClr val="bg1">
                      <a:lumMod val="75000"/>
                    </a:schemeClr>
                  </a:solidFill>
                  <a:latin typeface="Times New Roman" panose="02020603050405020304" pitchFamily="18" charset="0"/>
                  <a:cs typeface="Times New Roman" panose="02020603050405020304" pitchFamily="18" charset="0"/>
                </a:rPr>
                <a:t>Đông</a:t>
              </a:r>
              <a:r>
                <a:rPr lang="en-US" sz="4800" b="1" dirty="0">
                  <a:solidFill>
                    <a:schemeClr val="bg1">
                      <a:lumMod val="75000"/>
                    </a:schemeClr>
                  </a:solidFill>
                  <a:latin typeface="Times New Roman" panose="02020603050405020304" pitchFamily="18" charset="0"/>
                  <a:cs typeface="Times New Roman" panose="02020603050405020304" pitchFamily="18" charset="0"/>
                </a:rPr>
                <a:t> S</a:t>
              </a:r>
              <a:r>
                <a:rPr lang="vi-VN" sz="4800" b="1" dirty="0">
                  <a:solidFill>
                    <a:schemeClr val="bg1">
                      <a:lumMod val="75000"/>
                    </a:schemeClr>
                  </a:solidFill>
                  <a:latin typeface="Times New Roman" panose="02020603050405020304" pitchFamily="18" charset="0"/>
                  <a:cs typeface="Times New Roman" panose="02020603050405020304" pitchFamily="18" charset="0"/>
                </a:rPr>
                <a:t>ơ</a:t>
              </a:r>
              <a:r>
                <a:rPr lang="en-US" sz="4800" b="1" dirty="0">
                  <a:solidFill>
                    <a:schemeClr val="bg1">
                      <a:lumMod val="75000"/>
                    </a:schemeClr>
                  </a:solidFill>
                  <a:latin typeface="Times New Roman" panose="02020603050405020304" pitchFamily="18" charset="0"/>
                  <a:cs typeface="Times New Roman" panose="02020603050405020304" pitchFamily="18" charset="0"/>
                </a:rPr>
                <a:t>n</a:t>
              </a:r>
            </a:p>
          </p:txBody>
        </p:sp>
      </p:grpSp>
      <p:grpSp>
        <p:nvGrpSpPr>
          <p:cNvPr id="34" name="Group 33">
            <a:extLst>
              <a:ext uri="{FF2B5EF4-FFF2-40B4-BE49-F238E27FC236}">
                <a16:creationId xmlns:a16="http://schemas.microsoft.com/office/drawing/2014/main" id="{C5DB6047-2322-4D15-B57F-DB56C49FF5F9}"/>
              </a:ext>
            </a:extLst>
          </p:cNvPr>
          <p:cNvGrpSpPr/>
          <p:nvPr/>
        </p:nvGrpSpPr>
        <p:grpSpPr>
          <a:xfrm>
            <a:off x="4998483" y="1916913"/>
            <a:ext cx="3843677" cy="1183616"/>
            <a:chOff x="4998483" y="1916913"/>
            <a:chExt cx="3843677" cy="1183616"/>
          </a:xfrm>
        </p:grpSpPr>
        <p:grpSp>
          <p:nvGrpSpPr>
            <p:cNvPr id="11" name="Group 10">
              <a:extLst>
                <a:ext uri="{FF2B5EF4-FFF2-40B4-BE49-F238E27FC236}">
                  <a16:creationId xmlns:a16="http://schemas.microsoft.com/office/drawing/2014/main" id="{2DE7A110-C58E-4DF0-945B-DE62E1C63563}"/>
                </a:ext>
              </a:extLst>
            </p:cNvPr>
            <p:cNvGrpSpPr/>
            <p:nvPr/>
          </p:nvGrpSpPr>
          <p:grpSpPr>
            <a:xfrm>
              <a:off x="4998483" y="1916913"/>
              <a:ext cx="3740072" cy="1183616"/>
              <a:chOff x="1391946" y="3789810"/>
              <a:chExt cx="3740072" cy="1183616"/>
            </a:xfrm>
          </p:grpSpPr>
          <p:pic>
            <p:nvPicPr>
              <p:cNvPr id="12" name="Picture 11">
                <a:extLst>
                  <a:ext uri="{FF2B5EF4-FFF2-40B4-BE49-F238E27FC236}">
                    <a16:creationId xmlns:a16="http://schemas.microsoft.com/office/drawing/2014/main" id="{8534D2A0-88CC-4E6E-8E3C-EAD60B420F2C}"/>
                  </a:ext>
                </a:extLst>
              </p:cNvPr>
              <p:cNvPicPr>
                <a:picLocks noChangeAspect="1"/>
              </p:cNvPicPr>
              <p:nvPr/>
            </p:nvPicPr>
            <p:blipFill>
              <a:blip r:embed="rId9">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537182" y="3789810"/>
                <a:ext cx="3594836" cy="1183616"/>
              </a:xfrm>
              <a:prstGeom prst="rect">
                <a:avLst/>
              </a:prstGeom>
              <a:effectLst>
                <a:outerShdw blurRad="25400" dist="38100" dir="10800000" algn="r" rotWithShape="0">
                  <a:prstClr val="black">
                    <a:alpha val="65000"/>
                  </a:prstClr>
                </a:outerShdw>
              </a:effectLst>
            </p:spPr>
          </p:pic>
          <p:pic>
            <p:nvPicPr>
              <p:cNvPr id="13" name="Picture 12">
                <a:extLst>
                  <a:ext uri="{FF2B5EF4-FFF2-40B4-BE49-F238E27FC236}">
                    <a16:creationId xmlns:a16="http://schemas.microsoft.com/office/drawing/2014/main" id="{2330E65A-5D0B-4758-975F-21C328A408BC}"/>
                  </a:ext>
                </a:extLst>
              </p:cNvPr>
              <p:cNvPicPr>
                <a:picLocks noChangeAspect="1"/>
              </p:cNvPicPr>
              <p:nvPr/>
            </p:nvPicPr>
            <p:blipFill rotWithShape="1">
              <a:blip r:embed="rId8">
                <a:duotone>
                  <a:prstClr val="black"/>
                  <a:schemeClr val="tx2">
                    <a:tint val="45000"/>
                    <a:satMod val="400000"/>
                  </a:schemeClr>
                </a:duotone>
                <a:extLst>
                  <a:ext uri="{28A0092B-C50C-407E-A947-70E740481C1C}">
                    <a14:useLocalDpi xmlns:a14="http://schemas.microsoft.com/office/drawing/2010/main" val="0"/>
                  </a:ext>
                </a:extLst>
              </a:blip>
              <a:srcRect l="17150" t="77867" r="10691" b="2533"/>
              <a:stretch/>
            </p:blipFill>
            <p:spPr>
              <a:xfrm rot="19167512" flipH="1">
                <a:off x="1391946" y="3920223"/>
                <a:ext cx="911856" cy="471598"/>
              </a:xfrm>
              <a:prstGeom prst="rect">
                <a:avLst/>
              </a:prstGeom>
            </p:spPr>
          </p:pic>
        </p:grpSp>
        <p:sp>
          <p:nvSpPr>
            <p:cNvPr id="25" name="TextBox 24">
              <a:extLst>
                <a:ext uri="{FF2B5EF4-FFF2-40B4-BE49-F238E27FC236}">
                  <a16:creationId xmlns:a16="http://schemas.microsoft.com/office/drawing/2014/main" id="{3429CBD8-87BE-4EA3-BAE2-05BAC3A593F0}"/>
                </a:ext>
              </a:extLst>
            </p:cNvPr>
            <p:cNvSpPr txBox="1"/>
            <p:nvPr/>
          </p:nvSpPr>
          <p:spPr>
            <a:xfrm>
              <a:off x="5304201" y="2020689"/>
              <a:ext cx="3537959" cy="830997"/>
            </a:xfrm>
            <a:prstGeom prst="rect">
              <a:avLst/>
            </a:prstGeom>
            <a:noFill/>
          </p:spPr>
          <p:txBody>
            <a:bodyPr wrap="square">
              <a:spAutoFit/>
            </a:bodyPr>
            <a:lstStyle/>
            <a:p>
              <a:pPr algn="ctr"/>
              <a:r>
                <a:rPr lang="en-US" sz="4800" b="1" dirty="0" err="1">
                  <a:solidFill>
                    <a:schemeClr val="bg1">
                      <a:lumMod val="75000"/>
                    </a:schemeClr>
                  </a:solidFill>
                  <a:latin typeface="Times New Roman" panose="02020603050405020304" pitchFamily="18" charset="0"/>
                  <a:cs typeface="Times New Roman" panose="02020603050405020304" pitchFamily="18" charset="0"/>
                </a:rPr>
                <a:t>thuần</a:t>
              </a:r>
              <a:r>
                <a:rPr lang="en-US" sz="4800" b="1" dirty="0">
                  <a:solidFill>
                    <a:schemeClr val="bg1">
                      <a:lumMod val="75000"/>
                    </a:schemeClr>
                  </a:solidFill>
                  <a:latin typeface="Times New Roman" panose="02020603050405020304" pitchFamily="18" charset="0"/>
                  <a:cs typeface="Times New Roman" panose="02020603050405020304" pitchFamily="18" charset="0"/>
                </a:rPr>
                <a:t> </a:t>
              </a:r>
              <a:r>
                <a:rPr lang="en-US" sz="4800" b="1" dirty="0" err="1">
                  <a:solidFill>
                    <a:schemeClr val="bg1">
                      <a:lumMod val="75000"/>
                    </a:schemeClr>
                  </a:solidFill>
                  <a:latin typeface="Times New Roman" panose="02020603050405020304" pitchFamily="18" charset="0"/>
                  <a:cs typeface="Times New Roman" panose="02020603050405020304" pitchFamily="18" charset="0"/>
                </a:rPr>
                <a:t>hậu</a:t>
              </a:r>
              <a:endParaRPr lang="en-US" sz="4800" b="1" dirty="0">
                <a:solidFill>
                  <a:schemeClr val="bg1">
                    <a:lumMod val="75000"/>
                  </a:schemeClr>
                </a:solidFill>
                <a:latin typeface="Times New Roman" panose="02020603050405020304" pitchFamily="18" charset="0"/>
                <a:cs typeface="Times New Roman" panose="02020603050405020304" pitchFamily="18" charset="0"/>
              </a:endParaRPr>
            </a:p>
          </p:txBody>
        </p:sp>
      </p:grpSp>
      <p:grpSp>
        <p:nvGrpSpPr>
          <p:cNvPr id="33" name="Group 32">
            <a:extLst>
              <a:ext uri="{FF2B5EF4-FFF2-40B4-BE49-F238E27FC236}">
                <a16:creationId xmlns:a16="http://schemas.microsoft.com/office/drawing/2014/main" id="{F1335C2D-C4B3-4578-96C1-3F7476E3D18B}"/>
              </a:ext>
            </a:extLst>
          </p:cNvPr>
          <p:cNvGrpSpPr/>
          <p:nvPr/>
        </p:nvGrpSpPr>
        <p:grpSpPr>
          <a:xfrm>
            <a:off x="252641" y="3405785"/>
            <a:ext cx="3820259" cy="1183616"/>
            <a:chOff x="252641" y="3405785"/>
            <a:chExt cx="3820259" cy="1183616"/>
          </a:xfrm>
        </p:grpSpPr>
        <p:grpSp>
          <p:nvGrpSpPr>
            <p:cNvPr id="5" name="Group 4">
              <a:extLst>
                <a:ext uri="{FF2B5EF4-FFF2-40B4-BE49-F238E27FC236}">
                  <a16:creationId xmlns:a16="http://schemas.microsoft.com/office/drawing/2014/main" id="{60E6E99B-F0AB-4A66-9EA8-CB8C5BB15F9A}"/>
                </a:ext>
              </a:extLst>
            </p:cNvPr>
            <p:cNvGrpSpPr/>
            <p:nvPr/>
          </p:nvGrpSpPr>
          <p:grpSpPr>
            <a:xfrm>
              <a:off x="301840" y="3405785"/>
              <a:ext cx="3771060" cy="1183616"/>
              <a:chOff x="3340545" y="5181319"/>
              <a:chExt cx="3771060" cy="1183616"/>
            </a:xfrm>
          </p:grpSpPr>
          <p:pic>
            <p:nvPicPr>
              <p:cNvPr id="6" name="Picture 5">
                <a:extLst>
                  <a:ext uri="{FF2B5EF4-FFF2-40B4-BE49-F238E27FC236}">
                    <a16:creationId xmlns:a16="http://schemas.microsoft.com/office/drawing/2014/main" id="{6FB67C91-FF26-4D70-ACA5-7D874AC27F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40545" y="5181319"/>
                <a:ext cx="3543172" cy="1183616"/>
              </a:xfrm>
              <a:prstGeom prst="rect">
                <a:avLst/>
              </a:prstGeom>
              <a:effectLst>
                <a:outerShdw blurRad="25400" dist="38100" dir="10800000" algn="r" rotWithShape="0">
                  <a:prstClr val="black">
                    <a:alpha val="65000"/>
                  </a:prstClr>
                </a:outerShdw>
              </a:effectLst>
            </p:spPr>
          </p:pic>
          <p:pic>
            <p:nvPicPr>
              <p:cNvPr id="7" name="Picture 6">
                <a:extLst>
                  <a:ext uri="{FF2B5EF4-FFF2-40B4-BE49-F238E27FC236}">
                    <a16:creationId xmlns:a16="http://schemas.microsoft.com/office/drawing/2014/main" id="{5206DE9E-7E4D-4712-B7F9-D691D6B46E13}"/>
                  </a:ext>
                </a:extLst>
              </p:cNvPr>
              <p:cNvPicPr>
                <a:picLocks noChangeAspect="1"/>
              </p:cNvPicPr>
              <p:nvPr/>
            </p:nvPicPr>
            <p:blipFill rotWithShape="1">
              <a:blip r:embed="rId8">
                <a:extLst>
                  <a:ext uri="{28A0092B-C50C-407E-A947-70E740481C1C}">
                    <a14:useLocalDpi xmlns:a14="http://schemas.microsoft.com/office/drawing/2010/main" val="0"/>
                  </a:ext>
                </a:extLst>
              </a:blip>
              <a:srcRect l="12667" t="24910" r="15174" b="58841"/>
              <a:stretch/>
            </p:blipFill>
            <p:spPr>
              <a:xfrm rot="2432488">
                <a:off x="6199749" y="5307773"/>
                <a:ext cx="911856" cy="307988"/>
              </a:xfrm>
              <a:prstGeom prst="rect">
                <a:avLst/>
              </a:prstGeom>
            </p:spPr>
          </p:pic>
        </p:grpSp>
        <p:sp>
          <p:nvSpPr>
            <p:cNvPr id="28" name="TextBox 27">
              <a:extLst>
                <a:ext uri="{FF2B5EF4-FFF2-40B4-BE49-F238E27FC236}">
                  <a16:creationId xmlns:a16="http://schemas.microsoft.com/office/drawing/2014/main" id="{AD0F9678-17F5-4F24-8B6C-CE2823522000}"/>
                </a:ext>
              </a:extLst>
            </p:cNvPr>
            <p:cNvSpPr txBox="1"/>
            <p:nvPr/>
          </p:nvSpPr>
          <p:spPr>
            <a:xfrm>
              <a:off x="252641" y="3520839"/>
              <a:ext cx="3537959" cy="830997"/>
            </a:xfrm>
            <a:prstGeom prst="rect">
              <a:avLst/>
            </a:prstGeom>
            <a:noFill/>
          </p:spPr>
          <p:txBody>
            <a:bodyPr wrap="square">
              <a:spAutoFit/>
            </a:bodyPr>
            <a:lstStyle/>
            <a:p>
              <a:pPr algn="ctr"/>
              <a:r>
                <a:rPr lang="en-US" sz="4800" b="1" dirty="0" err="1">
                  <a:solidFill>
                    <a:schemeClr val="bg1">
                      <a:lumMod val="75000"/>
                    </a:schemeClr>
                  </a:solidFill>
                  <a:latin typeface="Times New Roman" panose="02020603050405020304" pitchFamily="18" charset="0"/>
                  <a:cs typeface="Times New Roman" panose="02020603050405020304" pitchFamily="18" charset="0"/>
                </a:rPr>
                <a:t>muông</a:t>
              </a:r>
              <a:r>
                <a:rPr lang="en-US" sz="4800" b="1" dirty="0">
                  <a:solidFill>
                    <a:schemeClr val="bg1">
                      <a:lumMod val="75000"/>
                    </a:schemeClr>
                  </a:solidFill>
                  <a:latin typeface="Times New Roman" panose="02020603050405020304" pitchFamily="18" charset="0"/>
                  <a:cs typeface="Times New Roman" panose="02020603050405020304" pitchFamily="18" charset="0"/>
                </a:rPr>
                <a:t> </a:t>
              </a:r>
              <a:r>
                <a:rPr lang="en-US" sz="4800" b="1" dirty="0" err="1">
                  <a:solidFill>
                    <a:schemeClr val="bg1">
                      <a:lumMod val="75000"/>
                    </a:schemeClr>
                  </a:solidFill>
                  <a:latin typeface="Times New Roman" panose="02020603050405020304" pitchFamily="18" charset="0"/>
                  <a:cs typeface="Times New Roman" panose="02020603050405020304" pitchFamily="18" charset="0"/>
                </a:rPr>
                <a:t>thú</a:t>
              </a:r>
              <a:endParaRPr lang="en-US" sz="4800" b="1" dirty="0">
                <a:solidFill>
                  <a:schemeClr val="bg1">
                    <a:lumMod val="75000"/>
                  </a:schemeClr>
                </a:solidFill>
                <a:latin typeface="Times New Roman" panose="02020603050405020304" pitchFamily="18"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id="{0C91E05B-E594-4F98-97C1-4694FDE1F9C7}"/>
              </a:ext>
            </a:extLst>
          </p:cNvPr>
          <p:cNvGrpSpPr/>
          <p:nvPr/>
        </p:nvGrpSpPr>
        <p:grpSpPr>
          <a:xfrm>
            <a:off x="4972277" y="3405785"/>
            <a:ext cx="3875533" cy="1183616"/>
            <a:chOff x="4972277" y="3405785"/>
            <a:chExt cx="3875533" cy="1183616"/>
          </a:xfrm>
        </p:grpSpPr>
        <p:grpSp>
          <p:nvGrpSpPr>
            <p:cNvPr id="8" name="Group 7">
              <a:extLst>
                <a:ext uri="{FF2B5EF4-FFF2-40B4-BE49-F238E27FC236}">
                  <a16:creationId xmlns:a16="http://schemas.microsoft.com/office/drawing/2014/main" id="{4BCA19E6-5AB0-4841-B16B-612459137B9C}"/>
                </a:ext>
              </a:extLst>
            </p:cNvPr>
            <p:cNvGrpSpPr/>
            <p:nvPr/>
          </p:nvGrpSpPr>
          <p:grpSpPr>
            <a:xfrm>
              <a:off x="4972277" y="3405785"/>
              <a:ext cx="3766278" cy="1183616"/>
              <a:chOff x="1365740" y="3789810"/>
              <a:chExt cx="3766278" cy="1183616"/>
            </a:xfrm>
          </p:grpSpPr>
          <p:pic>
            <p:nvPicPr>
              <p:cNvPr id="9" name="Picture 8">
                <a:extLst>
                  <a:ext uri="{FF2B5EF4-FFF2-40B4-BE49-F238E27FC236}">
                    <a16:creationId xmlns:a16="http://schemas.microsoft.com/office/drawing/2014/main" id="{9DF85E07-0BAD-47D7-A48A-7FF83CFA8F86}"/>
                  </a:ext>
                </a:extLst>
              </p:cNvPr>
              <p:cNvPicPr>
                <a:picLocks noChangeAspect="1"/>
              </p:cNvPicPr>
              <p:nvPr/>
            </p:nvPicPr>
            <p:blipFill>
              <a:blip r:embed="rId9">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537182" y="3789810"/>
                <a:ext cx="3594836" cy="1183616"/>
              </a:xfrm>
              <a:prstGeom prst="rect">
                <a:avLst/>
              </a:prstGeom>
              <a:effectLst>
                <a:outerShdw blurRad="25400" dist="38100" dir="10800000" algn="r" rotWithShape="0">
                  <a:prstClr val="black">
                    <a:alpha val="65000"/>
                  </a:prstClr>
                </a:outerShdw>
              </a:effectLst>
            </p:spPr>
          </p:pic>
          <p:pic>
            <p:nvPicPr>
              <p:cNvPr id="10" name="Picture 9">
                <a:extLst>
                  <a:ext uri="{FF2B5EF4-FFF2-40B4-BE49-F238E27FC236}">
                    <a16:creationId xmlns:a16="http://schemas.microsoft.com/office/drawing/2014/main" id="{C6317D4E-7A99-4AA8-8A7B-E57C42F823FB}"/>
                  </a:ext>
                </a:extLst>
              </p:cNvPr>
              <p:cNvPicPr>
                <a:picLocks noChangeAspect="1"/>
              </p:cNvPicPr>
              <p:nvPr/>
            </p:nvPicPr>
            <p:blipFill rotWithShape="1">
              <a:blip r:embed="rId8">
                <a:extLst>
                  <a:ext uri="{28A0092B-C50C-407E-A947-70E740481C1C}">
                    <a14:useLocalDpi xmlns:a14="http://schemas.microsoft.com/office/drawing/2010/main" val="0"/>
                  </a:ext>
                </a:extLst>
              </a:blip>
              <a:srcRect l="14852" t="41024" r="12989" b="42727"/>
              <a:stretch/>
            </p:blipFill>
            <p:spPr>
              <a:xfrm rot="19167512" flipH="1">
                <a:off x="1365740" y="3929902"/>
                <a:ext cx="911856" cy="390964"/>
              </a:xfrm>
              <a:prstGeom prst="rect">
                <a:avLst/>
              </a:prstGeom>
            </p:spPr>
          </p:pic>
        </p:grpSp>
        <p:sp>
          <p:nvSpPr>
            <p:cNvPr id="31" name="TextBox 30">
              <a:extLst>
                <a:ext uri="{FF2B5EF4-FFF2-40B4-BE49-F238E27FC236}">
                  <a16:creationId xmlns:a16="http://schemas.microsoft.com/office/drawing/2014/main" id="{409E075D-70E7-4238-A346-0DE324221D1A}"/>
                </a:ext>
              </a:extLst>
            </p:cNvPr>
            <p:cNvSpPr txBox="1"/>
            <p:nvPr/>
          </p:nvSpPr>
          <p:spPr>
            <a:xfrm>
              <a:off x="5309851" y="3551192"/>
              <a:ext cx="3537959" cy="830997"/>
            </a:xfrm>
            <a:prstGeom prst="rect">
              <a:avLst/>
            </a:prstGeom>
            <a:noFill/>
          </p:spPr>
          <p:txBody>
            <a:bodyPr wrap="square">
              <a:spAutoFit/>
            </a:bodyPr>
            <a:lstStyle/>
            <a:p>
              <a:pPr algn="ctr"/>
              <a:r>
                <a:rPr lang="en-US" sz="4800" b="1" dirty="0" err="1">
                  <a:solidFill>
                    <a:schemeClr val="bg1">
                      <a:lumMod val="75000"/>
                    </a:schemeClr>
                  </a:solidFill>
                  <a:latin typeface="Times New Roman" panose="02020603050405020304" pitchFamily="18" charset="0"/>
                  <a:cs typeface="Times New Roman" panose="02020603050405020304" pitchFamily="18" charset="0"/>
                </a:rPr>
                <a:t>khát</a:t>
              </a:r>
              <a:r>
                <a:rPr lang="en-US" sz="4800" b="1" dirty="0">
                  <a:solidFill>
                    <a:schemeClr val="bg1">
                      <a:lumMod val="75000"/>
                    </a:schemeClr>
                  </a:solidFill>
                  <a:latin typeface="Times New Roman" panose="02020603050405020304" pitchFamily="18" charset="0"/>
                  <a:cs typeface="Times New Roman" panose="02020603050405020304" pitchFamily="18" charset="0"/>
                </a:rPr>
                <a:t> </a:t>
              </a:r>
              <a:r>
                <a:rPr lang="en-US" sz="4800" b="1" dirty="0" err="1">
                  <a:solidFill>
                    <a:schemeClr val="bg1">
                      <a:lumMod val="75000"/>
                    </a:schemeClr>
                  </a:solidFill>
                  <a:latin typeface="Times New Roman" panose="02020603050405020304" pitchFamily="18" charset="0"/>
                  <a:cs typeface="Times New Roman" panose="02020603050405020304" pitchFamily="18" charset="0"/>
                </a:rPr>
                <a:t>khao</a:t>
              </a:r>
              <a:endParaRPr lang="en-US" sz="4800" b="1" dirty="0">
                <a:solidFill>
                  <a:schemeClr val="bg1">
                    <a:lumMod val="75000"/>
                  </a:schemeClr>
                </a:solidFill>
                <a:latin typeface="Times New Roman" panose="02020603050405020304" pitchFamily="18" charset="0"/>
                <a:cs typeface="Times New Roman" panose="02020603050405020304" pitchFamily="18" charset="0"/>
              </a:endParaRPr>
            </a:p>
          </p:txBody>
        </p:sp>
      </p:grpSp>
      <p:grpSp>
        <p:nvGrpSpPr>
          <p:cNvPr id="29" name="Group 28">
            <a:extLst>
              <a:ext uri="{FF2B5EF4-FFF2-40B4-BE49-F238E27FC236}">
                <a16:creationId xmlns:a16="http://schemas.microsoft.com/office/drawing/2014/main" id="{8F3ECA1B-012F-446E-B157-F7DB1A5724DB}"/>
              </a:ext>
            </a:extLst>
          </p:cNvPr>
          <p:cNvGrpSpPr/>
          <p:nvPr/>
        </p:nvGrpSpPr>
        <p:grpSpPr>
          <a:xfrm>
            <a:off x="18250" y="0"/>
            <a:ext cx="2634167" cy="1544402"/>
            <a:chOff x="2967782" y="3733099"/>
            <a:chExt cx="2634167" cy="1544402"/>
          </a:xfrm>
        </p:grpSpPr>
        <p:pic>
          <p:nvPicPr>
            <p:cNvPr id="37" name="Picture 36" descr="A picture containing text, linedrawing&#10;&#10;Description automatically generated">
              <a:extLst>
                <a:ext uri="{FF2B5EF4-FFF2-40B4-BE49-F238E27FC236}">
                  <a16:creationId xmlns:a16="http://schemas.microsoft.com/office/drawing/2014/main" id="{4A1FBEEB-3013-4907-BDDD-306FEC38B235}"/>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4171761" y="3733099"/>
              <a:ext cx="1430188" cy="1509433"/>
            </a:xfrm>
            <a:prstGeom prst="rect">
              <a:avLst/>
            </a:prstGeom>
          </p:spPr>
        </p:pic>
        <p:pic>
          <p:nvPicPr>
            <p:cNvPr id="39" name="Picture 38" descr="A picture containing text, linedrawing&#10;&#10;Description automatically generated">
              <a:extLst>
                <a:ext uri="{FF2B5EF4-FFF2-40B4-BE49-F238E27FC236}">
                  <a16:creationId xmlns:a16="http://schemas.microsoft.com/office/drawing/2014/main" id="{5054D494-CF76-401C-91C5-DD7BA95AE006}"/>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2967782" y="3768068"/>
              <a:ext cx="1430188" cy="1509433"/>
            </a:xfrm>
            <a:prstGeom prst="rect">
              <a:avLst/>
            </a:prstGeom>
          </p:spPr>
        </p:pic>
      </p:grpSp>
    </p:spTree>
    <p:extLst>
      <p:ext uri="{BB962C8B-B14F-4D97-AF65-F5344CB8AC3E}">
        <p14:creationId xmlns:p14="http://schemas.microsoft.com/office/powerpoint/2010/main" val="34369568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1000"/>
                                        <p:tgtEl>
                                          <p:spTgt spid="16"/>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1+#ppt_w/2"/>
                                          </p:val>
                                        </p:tav>
                                        <p:tav tm="100000">
                                          <p:val>
                                            <p:strVal val="#ppt_x"/>
                                          </p:val>
                                        </p:tav>
                                      </p:tavLst>
                                    </p:anim>
                                    <p:anim calcmode="lin" valueType="num">
                                      <p:cBhvr additive="base">
                                        <p:cTn id="12" dur="1000" fill="hold"/>
                                        <p:tgtEl>
                                          <p:spTgt spid="15"/>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anim calcmode="lin" valueType="num">
                                      <p:cBhvr>
                                        <p:cTn id="16" dur="1000" fill="hold"/>
                                        <p:tgtEl>
                                          <p:spTgt spid="29"/>
                                        </p:tgtEl>
                                        <p:attrNameLst>
                                          <p:attrName>ppt_x</p:attrName>
                                        </p:attrNameLst>
                                      </p:cBhvr>
                                      <p:tavLst>
                                        <p:tav tm="0">
                                          <p:val>
                                            <p:strVal val="#ppt_x"/>
                                          </p:val>
                                        </p:tav>
                                        <p:tav tm="100000">
                                          <p:val>
                                            <p:strVal val="#ppt_x"/>
                                          </p:val>
                                        </p:tav>
                                      </p:tavLst>
                                    </p:anim>
                                    <p:anim calcmode="lin" valueType="num">
                                      <p:cBhvr>
                                        <p:cTn id="17" dur="1000" fill="hold"/>
                                        <p:tgtEl>
                                          <p:spTgt spid="29"/>
                                        </p:tgtEl>
                                        <p:attrNameLst>
                                          <p:attrName>ppt_y</p:attrName>
                                        </p:attrNameLst>
                                      </p:cBhvr>
                                      <p:tavLst>
                                        <p:tav tm="0">
                                          <p:val>
                                            <p:strVal val="#ppt_y+.1"/>
                                          </p:val>
                                        </p:tav>
                                        <p:tav tm="100000">
                                          <p:val>
                                            <p:strVal val="#ppt_y"/>
                                          </p:val>
                                        </p:tav>
                                      </p:tavLst>
                                    </p:anim>
                                  </p:childTnLst>
                                </p:cTn>
                              </p:par>
                              <p:par>
                                <p:cTn id="18" presetID="8" presetClass="emph" presetSubtype="0" repeatCount="indefinite" fill="hold" nodeType="withEffect">
                                  <p:stCondLst>
                                    <p:cond delay="0"/>
                                  </p:stCondLst>
                                  <p:childTnLst>
                                    <p:animRot by="-21600000">
                                      <p:cBhvr>
                                        <p:cTn id="19" dur="30000" fill="hold"/>
                                        <p:tgtEl>
                                          <p:spTgt spid="18"/>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p:tgtEl>
                                          <p:spTgt spid="19"/>
                                        </p:tgtEl>
                                        <p:attrNameLst>
                                          <p:attrName>ppt_x</p:attrName>
                                        </p:attrNameLst>
                                      </p:cBhvr>
                                      <p:tavLst>
                                        <p:tav tm="0">
                                          <p:val>
                                            <p:strVal val="#ppt_x-#ppt_w*1.125000"/>
                                          </p:val>
                                        </p:tav>
                                        <p:tav tm="100000">
                                          <p:val>
                                            <p:strVal val="#ppt_x"/>
                                          </p:val>
                                        </p:tav>
                                      </p:tavLst>
                                    </p:anim>
                                    <p:animEffect transition="in" filter="wipe(right)">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32"/>
                                        </p:tgtEl>
                                        <p:attrNameLst>
                                          <p:attrName>style.visibility</p:attrName>
                                        </p:attrNameLst>
                                      </p:cBhvr>
                                      <p:to>
                                        <p:strVal val="visible"/>
                                      </p:to>
                                    </p:set>
                                    <p:anim calcmode="lin" valueType="num">
                                      <p:cBhvr>
                                        <p:cTn id="30" dur="500" fill="hold"/>
                                        <p:tgtEl>
                                          <p:spTgt spid="32"/>
                                        </p:tgtEl>
                                        <p:attrNameLst>
                                          <p:attrName>ppt_w</p:attrName>
                                        </p:attrNameLst>
                                      </p:cBhvr>
                                      <p:tavLst>
                                        <p:tav tm="0">
                                          <p:val>
                                            <p:fltVal val="0"/>
                                          </p:val>
                                        </p:tav>
                                        <p:tav tm="100000">
                                          <p:val>
                                            <p:strVal val="#ppt_w"/>
                                          </p:val>
                                        </p:tav>
                                      </p:tavLst>
                                    </p:anim>
                                    <p:anim calcmode="lin" valueType="num">
                                      <p:cBhvr>
                                        <p:cTn id="31" dur="500" fill="hold"/>
                                        <p:tgtEl>
                                          <p:spTgt spid="32"/>
                                        </p:tgtEl>
                                        <p:attrNameLst>
                                          <p:attrName>ppt_h</p:attrName>
                                        </p:attrNameLst>
                                      </p:cBhvr>
                                      <p:tavLst>
                                        <p:tav tm="0">
                                          <p:val>
                                            <p:fltVal val="0"/>
                                          </p:val>
                                        </p:tav>
                                        <p:tav tm="100000">
                                          <p:val>
                                            <p:strVal val="#ppt_h"/>
                                          </p:val>
                                        </p:tav>
                                      </p:tavLst>
                                    </p:anim>
                                  </p:childTnLst>
                                </p:cTn>
                              </p:par>
                            </p:childTnLst>
                          </p:cTn>
                        </p:par>
                        <p:par>
                          <p:cTn id="32" fill="hold">
                            <p:stCondLst>
                              <p:cond delay="500"/>
                            </p:stCondLst>
                            <p:childTnLst>
                              <p:par>
                                <p:cTn id="33" presetID="23" presetClass="entr" presetSubtype="16" fill="hold" nodeType="after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p:cTn id="35" dur="500" fill="hold"/>
                                        <p:tgtEl>
                                          <p:spTgt spid="34"/>
                                        </p:tgtEl>
                                        <p:attrNameLst>
                                          <p:attrName>ppt_w</p:attrName>
                                        </p:attrNameLst>
                                      </p:cBhvr>
                                      <p:tavLst>
                                        <p:tav tm="0">
                                          <p:val>
                                            <p:fltVal val="0"/>
                                          </p:val>
                                        </p:tav>
                                        <p:tav tm="100000">
                                          <p:val>
                                            <p:strVal val="#ppt_w"/>
                                          </p:val>
                                        </p:tav>
                                      </p:tavLst>
                                    </p:anim>
                                    <p:anim calcmode="lin" valueType="num">
                                      <p:cBhvr>
                                        <p:cTn id="36" dur="500" fill="hold"/>
                                        <p:tgtEl>
                                          <p:spTgt spid="34"/>
                                        </p:tgtEl>
                                        <p:attrNameLst>
                                          <p:attrName>ppt_h</p:attrName>
                                        </p:attrNameLst>
                                      </p:cBhvr>
                                      <p:tavLst>
                                        <p:tav tm="0">
                                          <p:val>
                                            <p:fltVal val="0"/>
                                          </p:val>
                                        </p:tav>
                                        <p:tav tm="100000">
                                          <p:val>
                                            <p:strVal val="#ppt_h"/>
                                          </p:val>
                                        </p:tav>
                                      </p:tavLst>
                                    </p:anim>
                                  </p:childTnLst>
                                </p:cTn>
                              </p:par>
                            </p:childTnLst>
                          </p:cTn>
                        </p:par>
                        <p:par>
                          <p:cTn id="37" fill="hold">
                            <p:stCondLst>
                              <p:cond delay="1000"/>
                            </p:stCondLst>
                            <p:childTnLst>
                              <p:par>
                                <p:cTn id="38" presetID="23" presetClass="entr" presetSubtype="16" fill="hold" nodeType="after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p:cTn id="40" dur="500" fill="hold"/>
                                        <p:tgtEl>
                                          <p:spTgt spid="33"/>
                                        </p:tgtEl>
                                        <p:attrNameLst>
                                          <p:attrName>ppt_w</p:attrName>
                                        </p:attrNameLst>
                                      </p:cBhvr>
                                      <p:tavLst>
                                        <p:tav tm="0">
                                          <p:val>
                                            <p:fltVal val="0"/>
                                          </p:val>
                                        </p:tav>
                                        <p:tav tm="100000">
                                          <p:val>
                                            <p:strVal val="#ppt_w"/>
                                          </p:val>
                                        </p:tav>
                                      </p:tavLst>
                                    </p:anim>
                                    <p:anim calcmode="lin" valueType="num">
                                      <p:cBhvr>
                                        <p:cTn id="41" dur="500" fill="hold"/>
                                        <p:tgtEl>
                                          <p:spTgt spid="33"/>
                                        </p:tgtEl>
                                        <p:attrNameLst>
                                          <p:attrName>ppt_h</p:attrName>
                                        </p:attrNameLst>
                                      </p:cBhvr>
                                      <p:tavLst>
                                        <p:tav tm="0">
                                          <p:val>
                                            <p:fltVal val="0"/>
                                          </p:val>
                                        </p:tav>
                                        <p:tav tm="100000">
                                          <p:val>
                                            <p:strVal val="#ppt_h"/>
                                          </p:val>
                                        </p:tav>
                                      </p:tavLst>
                                    </p:anim>
                                  </p:childTnLst>
                                </p:cTn>
                              </p:par>
                            </p:childTnLst>
                          </p:cTn>
                        </p:par>
                        <p:par>
                          <p:cTn id="42" fill="hold">
                            <p:stCondLst>
                              <p:cond delay="1500"/>
                            </p:stCondLst>
                            <p:childTnLst>
                              <p:par>
                                <p:cTn id="43" presetID="23" presetClass="entr" presetSubtype="16" fill="hold" nodeType="afterEffect">
                                  <p:stCondLst>
                                    <p:cond delay="0"/>
                                  </p:stCondLst>
                                  <p:childTnLst>
                                    <p:set>
                                      <p:cBhvr>
                                        <p:cTn id="44" dur="1" fill="hold">
                                          <p:stCondLst>
                                            <p:cond delay="0"/>
                                          </p:stCondLst>
                                        </p:cTn>
                                        <p:tgtEl>
                                          <p:spTgt spid="35"/>
                                        </p:tgtEl>
                                        <p:attrNameLst>
                                          <p:attrName>style.visibility</p:attrName>
                                        </p:attrNameLst>
                                      </p:cBhvr>
                                      <p:to>
                                        <p:strVal val="visible"/>
                                      </p:to>
                                    </p:set>
                                    <p:anim calcmode="lin" valueType="num">
                                      <p:cBhvr>
                                        <p:cTn id="45" dur="500" fill="hold"/>
                                        <p:tgtEl>
                                          <p:spTgt spid="35"/>
                                        </p:tgtEl>
                                        <p:attrNameLst>
                                          <p:attrName>ppt_w</p:attrName>
                                        </p:attrNameLst>
                                      </p:cBhvr>
                                      <p:tavLst>
                                        <p:tav tm="0">
                                          <p:val>
                                            <p:fltVal val="0"/>
                                          </p:val>
                                        </p:tav>
                                        <p:tav tm="100000">
                                          <p:val>
                                            <p:strVal val="#ppt_w"/>
                                          </p:val>
                                        </p:tav>
                                      </p:tavLst>
                                    </p:anim>
                                    <p:anim calcmode="lin" valueType="num">
                                      <p:cBhvr>
                                        <p:cTn id="46" dur="500" fill="hold"/>
                                        <p:tgtEl>
                                          <p:spTgt spid="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heme/theme1.xml><?xml version="1.0" encoding="utf-8"?>
<a:theme xmlns:a="http://schemas.openxmlformats.org/drawingml/2006/main" name="Classic English Novels by Slidesgo">
  <a:themeElements>
    <a:clrScheme name="Simple Light">
      <a:dk1>
        <a:srgbClr val="233C4F"/>
      </a:dk1>
      <a:lt1>
        <a:srgbClr val="5A3015"/>
      </a:lt1>
      <a:dk2>
        <a:srgbClr val="B28E69"/>
      </a:dk2>
      <a:lt2>
        <a:srgbClr val="BF9A6F"/>
      </a:lt2>
      <a:accent1>
        <a:srgbClr val="F2DAB8"/>
      </a:accent1>
      <a:accent2>
        <a:srgbClr val="B50808"/>
      </a:accent2>
      <a:accent3>
        <a:srgbClr val="D4B07F"/>
      </a:accent3>
      <a:accent4>
        <a:srgbClr val="874E2A"/>
      </a:accent4>
      <a:accent5>
        <a:srgbClr val="E3CDA4"/>
      </a:accent5>
      <a:accent6>
        <a:srgbClr val="1D3141"/>
      </a:accent6>
      <a:hlink>
        <a:srgbClr val="541C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754</TotalTime>
  <Words>1906</Words>
  <Application>Microsoft Office PowerPoint</Application>
  <PresentationFormat>Trình chiếu Trên màn hình (16:9)</PresentationFormat>
  <Paragraphs>101</Paragraphs>
  <Slides>27</Slides>
  <Notes>7</Notes>
  <HiddenSlides>0</HiddenSlides>
  <MMClips>0</MMClips>
  <ScaleCrop>false</ScaleCrop>
  <HeadingPairs>
    <vt:vector size="6" baseType="variant">
      <vt:variant>
        <vt:lpstr>Phông được Dùng</vt:lpstr>
      </vt:variant>
      <vt:variant>
        <vt:i4>12</vt:i4>
      </vt:variant>
      <vt:variant>
        <vt:lpstr>Chủ đề</vt:lpstr>
      </vt:variant>
      <vt:variant>
        <vt:i4>1</vt:i4>
      </vt:variant>
      <vt:variant>
        <vt:lpstr>Tiêu đề Bản chiếu</vt:lpstr>
      </vt:variant>
      <vt:variant>
        <vt:i4>27</vt:i4>
      </vt:variant>
    </vt:vector>
  </HeadingPairs>
  <TitlesOfParts>
    <vt:vector size="40" baseType="lpstr">
      <vt:lpstr>Nunito Light</vt:lpstr>
      <vt:lpstr>Poppins</vt:lpstr>
      <vt:lpstr>Calibri</vt:lpstr>
      <vt:lpstr>Lobster</vt:lpstr>
      <vt:lpstr>Arial</vt:lpstr>
      <vt:lpstr>UTM Aquarelle</vt:lpstr>
      <vt:lpstr>UVN May Chu P12</vt:lpstr>
      <vt:lpstr>UTM Ambrose</vt:lpstr>
      <vt:lpstr>UTM Karate</vt:lpstr>
      <vt:lpstr>UTM Davida</vt:lpstr>
      <vt:lpstr>URWImprintW01-BoldItalic</vt:lpstr>
      <vt:lpstr>Times New Roman</vt:lpstr>
      <vt:lpstr>Classic English Novels by Slidesgo</vt:lpstr>
      <vt:lpstr>KIỂM TRA BÀI CŨ </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Trong dong Dong Son</dc:title>
  <dc:subject>Tap doc 4</dc:subject>
  <dc:creator>KTUTS</dc:creator>
  <cp:keywords>YenVu</cp:keywords>
  <cp:lastModifiedBy>Hồ Thị Hồng Linh</cp:lastModifiedBy>
  <cp:revision>17</cp:revision>
  <dcterms:modified xsi:type="dcterms:W3CDTF">2022-01-26T01:22:46Z</dcterms:modified>
  <cp:version>X022</cp:version>
</cp:coreProperties>
</file>